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5143500" cx="9144000"/>
  <p:notesSz cx="6858000" cy="9144000"/>
  <p:embeddedFontLst>
    <p:embeddedFont>
      <p:font typeface="Caveat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veat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aveat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4e8a38250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4e8a38250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4e8a38250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4e8a38250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e8a38250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e8a38250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e8a382501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e8a382501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e8a382501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4e8a382501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03c2fb038d1befd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03c2fb038d1befd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3c2fb038d1befd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03c2fb038d1befd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3c2fb038d1befd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3c2fb038d1befd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03c2fb038d1befd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03c2fb038d1befd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03c2fb038d1befd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03c2fb038d1befd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03c2fb038d1befd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03c2fb038d1befd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3c2fb038d1befd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03c2fb038d1befd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e8a38250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e8a38250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CC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Relationship Id="rId4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7-NHvJQzcnoV9y72ku1rmbLBikWy2u1q/view" TargetMode="Externa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14825" y="460225"/>
            <a:ext cx="8520600" cy="66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1C232"/>
                </a:solidFill>
                <a:latin typeface="Caveat"/>
                <a:ea typeface="Caveat"/>
                <a:cs typeface="Caveat"/>
                <a:sym typeface="Caveat"/>
              </a:rPr>
              <a:t>27 gennaio 2019</a:t>
            </a:r>
            <a:endParaRPr>
              <a:solidFill>
                <a:srgbClr val="F1C232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1125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800">
                <a:solidFill>
                  <a:srgbClr val="F1C232"/>
                </a:solidFill>
                <a:latin typeface="Caveat"/>
                <a:ea typeface="Caveat"/>
                <a:cs typeface="Caveat"/>
                <a:sym typeface="Caveat"/>
              </a:rPr>
              <a:t>Giornata della Memoria</a:t>
            </a:r>
            <a:endParaRPr sz="4800">
              <a:solidFill>
                <a:srgbClr val="F1C232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Scuola Primaria “C. Menotti”</a:t>
            </a:r>
            <a:endParaRPr sz="30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attività di condivisione a classi aperte in verticale</a:t>
            </a:r>
            <a:endParaRPr sz="30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6766" y="0"/>
            <a:ext cx="289321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1666" y="0"/>
            <a:ext cx="289321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type="title"/>
          </p:nvPr>
        </p:nvSpPr>
        <p:spPr>
          <a:xfrm>
            <a:off x="12465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Caveat"/>
                <a:ea typeface="Caveat"/>
                <a:cs typeface="Caveat"/>
                <a:sym typeface="Caveat"/>
              </a:rPr>
              <a:t>La classe quinta presenta “I giusti tra le nazioni”</a:t>
            </a:r>
            <a:endParaRPr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41" name="Google Shape;141;p2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87200"/>
            <a:ext cx="7922324" cy="4456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1350" y="0"/>
            <a:ext cx="5462648" cy="307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70750"/>
            <a:ext cx="5462648" cy="307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0100" y="0"/>
            <a:ext cx="5723900" cy="321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204350"/>
            <a:ext cx="5225148" cy="293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284975" y="164475"/>
            <a:ext cx="4891800" cy="15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Le classi terze presentano</a:t>
            </a:r>
            <a:endParaRPr sz="36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“L’albero di Anne”</a:t>
            </a:r>
            <a:endParaRPr sz="36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di Irene Cohen-Janca</a:t>
            </a:r>
            <a:endParaRPr sz="36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1" name="Google Shape;61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2670" y="0"/>
            <a:ext cx="289321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4525" y="2299325"/>
            <a:ext cx="1903523" cy="284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5351"/>
            <a:ext cx="8520600" cy="4792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4048" y="0"/>
            <a:ext cx="3855902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038" y="298713"/>
            <a:ext cx="8081916" cy="4546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758250" y="183750"/>
            <a:ext cx="5038500" cy="11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Condivisione di alcuni </a:t>
            </a:r>
            <a:br>
              <a:rPr lang="it" sz="30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</a:br>
            <a:r>
              <a:rPr lang="it" sz="30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“lampi” di speranza!</a:t>
            </a:r>
            <a:endParaRPr sz="30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1577" l="2647" r="0" t="13779"/>
          <a:stretch/>
        </p:blipFill>
        <p:spPr>
          <a:xfrm>
            <a:off x="119075" y="261950"/>
            <a:ext cx="3491599" cy="475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4">
            <a:alphaModFix/>
          </a:blip>
          <a:srcRect b="20649" l="0" r="8433" t="16433"/>
          <a:stretch/>
        </p:blipFill>
        <p:spPr>
          <a:xfrm>
            <a:off x="5075630" y="1152475"/>
            <a:ext cx="3449246" cy="3991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9"/>
          <p:cNvSpPr txBox="1"/>
          <p:nvPr/>
        </p:nvSpPr>
        <p:spPr>
          <a:xfrm>
            <a:off x="918968" y="2149312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966" y="0"/>
            <a:ext cx="289321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2847" y="0"/>
            <a:ext cx="289321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45100" y="204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La classe quarta presenta “Storia di Vera” di Gabriele Clima</a:t>
            </a:r>
            <a:endParaRPr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0378" y="1613670"/>
            <a:ext cx="2430042" cy="2933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00" y="1017725"/>
            <a:ext cx="9077200" cy="412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00" y="910850"/>
            <a:ext cx="9077200" cy="423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1" title="Presentazione_Storia di vera (2)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13" y="0"/>
            <a:ext cx="68579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