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4" r:id="rId1"/>
  </p:sldMasterIdLst>
  <p:notesMasterIdLst>
    <p:notesMasterId r:id="rId9"/>
  </p:notesMasterIdLst>
  <p:handoutMasterIdLst>
    <p:handoutMasterId r:id="rId10"/>
  </p:handoutMasterIdLst>
  <p:sldIdLst>
    <p:sldId id="257" r:id="rId2"/>
    <p:sldId id="276" r:id="rId3"/>
    <p:sldId id="267" r:id="rId4"/>
    <p:sldId id="268" r:id="rId5"/>
    <p:sldId id="269" r:id="rId6"/>
    <p:sldId id="270" r:id="rId7"/>
    <p:sldId id="277" r:id="rId8"/>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945">
          <p15:clr>
            <a:srgbClr val="A4A3A4"/>
          </p15:clr>
        </p15:guide>
        <p15:guide id="3" orient="horz" pos="3888">
          <p15:clr>
            <a:srgbClr val="A4A3A4"/>
          </p15:clr>
        </p15:guide>
        <p15:guide id="4" orient="horz" pos="192">
          <p15:clr>
            <a:srgbClr val="A4A3A4"/>
          </p15:clr>
        </p15:guide>
        <p15:guide id="5" orient="horz" pos="1072">
          <p15:clr>
            <a:srgbClr val="A4A3A4"/>
          </p15:clr>
        </p15:guide>
        <p15:guide id="6" pos="3839">
          <p15:clr>
            <a:srgbClr val="A4A3A4"/>
          </p15:clr>
        </p15:guide>
        <p15:guide id="7" pos="704">
          <p15:clr>
            <a:srgbClr val="A4A3A4"/>
          </p15:clr>
        </p15:guide>
        <p15:guide id="8" pos="710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1411"/>
    <a:srgbClr val="FF3300"/>
    <a:srgbClr val="F9DC28"/>
    <a:srgbClr val="D3E9EB"/>
    <a:srgbClr val="D1EBEA"/>
    <a:srgbClr val="E6E6E6"/>
    <a:srgbClr val="CAA9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182" autoAdjust="0"/>
  </p:normalViewPr>
  <p:slideViewPr>
    <p:cSldViewPr showGuides="1">
      <p:cViewPr varScale="1">
        <p:scale>
          <a:sx n="72" d="100"/>
          <a:sy n="72" d="100"/>
        </p:scale>
        <p:origin x="660" y="78"/>
      </p:cViewPr>
      <p:guideLst>
        <p:guide orient="horz" pos="2160"/>
        <p:guide orient="horz" pos="945"/>
        <p:guide orient="horz" pos="3888"/>
        <p:guide orient="horz" pos="192"/>
        <p:guide orient="horz" pos="1072"/>
        <p:guide pos="3839"/>
        <p:guide pos="704"/>
        <p:guide pos="7102"/>
      </p:guideLst>
    </p:cSldViewPr>
  </p:slideViewPr>
  <p:outlineViewPr>
    <p:cViewPr>
      <p:scale>
        <a:sx n="33" d="100"/>
        <a:sy n="33" d="100"/>
      </p:scale>
      <p:origin x="0" y="-2886"/>
    </p:cViewPr>
  </p:outlineViewPr>
  <p:notesTextViewPr>
    <p:cViewPr>
      <p:scale>
        <a:sx n="3" d="2"/>
        <a:sy n="3" d="2"/>
      </p:scale>
      <p:origin x="0" y="0"/>
    </p:cViewPr>
  </p:notesTextViewPr>
  <p:notesViewPr>
    <p:cSldViewPr>
      <p:cViewPr varScale="1">
        <p:scale>
          <a:sx n="89" d="100"/>
          <a:sy n="89" d="100"/>
        </p:scale>
        <p:origin x="304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solidFill>
                <a:schemeClr val="tx2"/>
              </a:solidFill>
            </a:endParaRPr>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2B80495B-AD93-47A2-9136-362C70DC2B6A}" type="datetime1">
              <a:rPr lang="it-IT" smtClean="0">
                <a:solidFill>
                  <a:schemeClr val="tx2"/>
                </a:solidFill>
              </a:rPr>
              <a:t>11/04/2019</a:t>
            </a:fld>
            <a:endParaRPr lang="it-IT" dirty="0">
              <a:solidFill>
                <a:schemeClr val="tx2"/>
              </a:solidFill>
            </a:endParaRPr>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solidFill>
                <a:schemeClr val="tx2"/>
              </a:solidFill>
            </a:endParaRPr>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CFD77566-CD65-4859-9FA1-43956DC85B8C}" type="slidenum">
              <a:rPr lang="it-IT" smtClean="0">
                <a:solidFill>
                  <a:schemeClr val="tx2"/>
                </a:solidFill>
              </a:rPr>
              <a:t>‹N›</a:t>
            </a:fld>
            <a:endParaRPr lang="it-IT"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pPr rtl="0"/>
            <a:endParaRPr lang="it-IT" noProof="0"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1894FC50-7CD9-4D30-81C7-57A5B1245385}" type="datetime1">
              <a:rPr lang="it-IT" smtClean="0"/>
              <a:pPr/>
              <a:t>11/04/2019</a:t>
            </a:fld>
            <a:endParaRPr lang="it-IT" dirty="0"/>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it-IT" noProof="0"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pPr rtl="0"/>
            <a:endParaRPr lang="it-IT" noProof="0"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pPr rtl="0"/>
            <a:fld id="{B8796F01-7154-41E0-B48B-A6921757531A}" type="slidenum">
              <a:rPr lang="it-IT" noProof="0" smtClean="0"/>
              <a:pPr/>
              <a:t>‹N›</a:t>
            </a:fld>
            <a:endParaRPr lang="it-IT" noProof="0"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10"/>
          </p:nvPr>
        </p:nvSpPr>
        <p:spPr/>
        <p:txBody>
          <a:bodyPr rtlCol="0"/>
          <a:lstStyle/>
          <a:p>
            <a:pPr rtl="0"/>
            <a:fld id="{B8796F01-7154-41E0-B48B-A6921757531A}" type="slidenum">
              <a:rPr lang="it-IT" smtClean="0"/>
              <a:pPr/>
              <a:t>1</a:t>
            </a:fld>
            <a:endParaRPr lang="it-IT" dirty="0"/>
          </a:p>
        </p:txBody>
      </p:sp>
    </p:spTree>
    <p:extLst>
      <p:ext uri="{BB962C8B-B14F-4D97-AF65-F5344CB8AC3E}">
        <p14:creationId xmlns:p14="http://schemas.microsoft.com/office/powerpoint/2010/main" val="1607705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6090" y="630937"/>
            <a:ext cx="5234212"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242" y="1098388"/>
            <a:ext cx="10315731" cy="4394988"/>
          </a:xfrm>
        </p:spPr>
        <p:txBody>
          <a:bodyPr anchor="ctr">
            <a:noAutofit/>
          </a:bodyPr>
          <a:lstStyle>
            <a:lvl1pPr algn="ctr">
              <a:defRPr sz="9997" spc="8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214469" y="5979197"/>
            <a:ext cx="8043278" cy="742279"/>
          </a:xfrm>
        </p:spPr>
        <p:txBody>
          <a:bodyPr anchor="t">
            <a:normAutofit/>
          </a:bodyPr>
          <a:lstStyle>
            <a:lvl1pPr marL="0" indent="0" algn="ctr">
              <a:lnSpc>
                <a:spcPct val="100000"/>
              </a:lnSpc>
              <a:buNone/>
              <a:defRPr sz="1999" b="1" i="0" cap="all" spc="400" baseline="0">
                <a:solidFill>
                  <a:schemeClr val="tx2"/>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1078242" y="6375679"/>
            <a:ext cx="2329115" cy="348462"/>
          </a:xfrm>
        </p:spPr>
        <p:txBody>
          <a:bodyPr/>
          <a:lstStyle>
            <a:lvl1pPr>
              <a:defRPr baseline="0">
                <a:solidFill>
                  <a:schemeClr val="accent1">
                    <a:lumMod val="50000"/>
                  </a:schemeClr>
                </a:solidFill>
              </a:defRPr>
            </a:lvl1pPr>
          </a:lstStyle>
          <a:p>
            <a:pPr rtl="0"/>
            <a:fld id="{EFBF3510-D61F-421F-8910-9235B5631904}" type="datetime1">
              <a:rPr lang="it-IT" noProof="0" smtClean="0"/>
              <a:t>11/04/2019</a:t>
            </a:fld>
            <a:endParaRPr lang="it-IT" noProof="0" dirty="0"/>
          </a:p>
        </p:txBody>
      </p:sp>
      <p:sp>
        <p:nvSpPr>
          <p:cNvPr id="5" name="Footer Placeholder 4"/>
          <p:cNvSpPr>
            <a:spLocks noGrp="1"/>
          </p:cNvSpPr>
          <p:nvPr>
            <p:ph type="ftr" sz="quarter" idx="11"/>
          </p:nvPr>
        </p:nvSpPr>
        <p:spPr>
          <a:xfrm>
            <a:off x="4179244" y="6375679"/>
            <a:ext cx="4113728" cy="345796"/>
          </a:xfrm>
        </p:spPr>
        <p:txBody>
          <a:bodyPr/>
          <a:lstStyle>
            <a:lvl1pPr>
              <a:defRPr baseline="0">
                <a:solidFill>
                  <a:schemeClr val="accent1">
                    <a:lumMod val="50000"/>
                  </a:schemeClr>
                </a:solidFill>
              </a:defRPr>
            </a:lvl1p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a:xfrm>
            <a:off x="9064857" y="6375679"/>
            <a:ext cx="2329116" cy="345796"/>
          </a:xfrm>
        </p:spPr>
        <p:txBody>
          <a:bodyPr/>
          <a:lstStyle>
            <a:lvl1pPr>
              <a:defRPr baseline="0">
                <a:solidFill>
                  <a:schemeClr val="accent1">
                    <a:lumMod val="50000"/>
                  </a:schemeClr>
                </a:solidFill>
              </a:defRPr>
            </a:lvl1pPr>
          </a:lstStyle>
          <a:p>
            <a:pPr rtl="0"/>
            <a:fld id="{EB37DED6-D4C7-42EE-AB49-D2E39E64FDE4}" type="slidenum">
              <a:rPr lang="it-IT" noProof="0" smtClean="0"/>
              <a:pPr/>
              <a:t>‹N›</a:t>
            </a:fld>
            <a:endParaRPr lang="it-IT" noProof="0" dirty="0"/>
          </a:p>
        </p:txBody>
      </p:sp>
      <p:sp>
        <p:nvSpPr>
          <p:cNvPr id="13" name="Rectangle 12" title="left edge border"/>
          <p:cNvSpPr/>
          <p:nvPr/>
        </p:nvSpPr>
        <p:spPr>
          <a:xfrm>
            <a:off x="0" y="0"/>
            <a:ext cx="28339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8072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rtl="0"/>
            <a:fld id="{35619D06-56C3-422B-9066-598BDD25A582}" type="datetime1">
              <a:rPr lang="it-IT" noProof="0" smtClean="0"/>
              <a:t>11/04/2019</a:t>
            </a:fld>
            <a:endParaRPr lang="it-IT" noProof="0" dirty="0"/>
          </a:p>
        </p:txBody>
      </p:sp>
      <p:sp>
        <p:nvSpPr>
          <p:cNvPr id="5" name="Footer Placeholder 4"/>
          <p:cNvSpPr>
            <a:spLocks noGrp="1"/>
          </p:cNvSpPr>
          <p:nvPr>
            <p:ph type="ftr" sz="quarter" idx="11"/>
          </p:nvPr>
        </p:nvSpPr>
        <p:spPr/>
        <p:txBody>
          <a:body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p:txBody>
          <a:bodyPr/>
          <a:lstStyle/>
          <a:p>
            <a:pPr rtl="0"/>
            <a:fld id="{591C5AD9-787D-40FA-8A4D-16A055B9AF81}" type="slidenum">
              <a:rPr lang="it-IT" noProof="0" smtClean="0"/>
              <a:t>‹N›</a:t>
            </a:fld>
            <a:endParaRPr lang="it-IT" noProof="0" dirty="0"/>
          </a:p>
        </p:txBody>
      </p:sp>
    </p:spTree>
    <p:extLst>
      <p:ext uri="{BB962C8B-B14F-4D97-AF65-F5344CB8AC3E}">
        <p14:creationId xmlns:p14="http://schemas.microsoft.com/office/powerpoint/2010/main" val="181177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3700" y="382386"/>
            <a:ext cx="1491743" cy="560040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256973" y="382386"/>
            <a:ext cx="8390399" cy="560040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rtl="0"/>
            <a:fld id="{98ACD5BE-3A92-4E94-8484-977D094C6B0C}" type="datetime1">
              <a:rPr lang="it-IT" noProof="0" smtClean="0"/>
              <a:t>11/04/2019</a:t>
            </a:fld>
            <a:endParaRPr lang="it-IT" noProof="0" dirty="0"/>
          </a:p>
        </p:txBody>
      </p:sp>
      <p:sp>
        <p:nvSpPr>
          <p:cNvPr id="5" name="Footer Placeholder 4"/>
          <p:cNvSpPr>
            <a:spLocks noGrp="1"/>
          </p:cNvSpPr>
          <p:nvPr>
            <p:ph type="ftr" sz="quarter" idx="11"/>
          </p:nvPr>
        </p:nvSpPr>
        <p:spPr/>
        <p:txBody>
          <a:body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p:txBody>
          <a:bodyPr/>
          <a:lstStyle/>
          <a:p>
            <a:pPr rtl="0"/>
            <a:fld id="{EB37DED6-D4C7-42EE-AB49-D2E39E64FDE4}" type="slidenum">
              <a:rPr lang="it-IT" noProof="0" smtClean="0"/>
              <a:pPr/>
              <a:t>‹N›</a:t>
            </a:fld>
            <a:endParaRPr lang="it-IT" noProof="0" dirty="0"/>
          </a:p>
        </p:txBody>
      </p:sp>
    </p:spTree>
    <p:extLst>
      <p:ext uri="{BB962C8B-B14F-4D97-AF65-F5344CB8AC3E}">
        <p14:creationId xmlns:p14="http://schemas.microsoft.com/office/powerpoint/2010/main" val="294089464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rtl="0"/>
            <a:fld id="{17F9A309-531E-412A-ADAB-BC5D9D6CD015}" type="datetime1">
              <a:rPr lang="it-IT" noProof="0" smtClean="0"/>
              <a:t>11/04/2019</a:t>
            </a:fld>
            <a:endParaRPr lang="it-IT" noProof="0" dirty="0"/>
          </a:p>
        </p:txBody>
      </p:sp>
      <p:sp>
        <p:nvSpPr>
          <p:cNvPr id="5" name="Footer Placeholder 4"/>
          <p:cNvSpPr>
            <a:spLocks noGrp="1"/>
          </p:cNvSpPr>
          <p:nvPr>
            <p:ph type="ftr" sz="quarter" idx="11"/>
          </p:nvPr>
        </p:nvSpPr>
        <p:spPr/>
        <p:txBody>
          <a:body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p:txBody>
          <a:bodyPr/>
          <a:lstStyle/>
          <a:p>
            <a:pPr rtl="0"/>
            <a:fld id="{DA60BA0E-20D0-4E7C-B286-26C960A6788F}" type="slidenum">
              <a:rPr lang="it-IT" noProof="0" smtClean="0"/>
              <a:t>‹N›</a:t>
            </a:fld>
            <a:endParaRPr lang="it-IT" noProof="0" dirty="0"/>
          </a:p>
        </p:txBody>
      </p:sp>
    </p:spTree>
    <p:extLst>
      <p:ext uri="{BB962C8B-B14F-4D97-AF65-F5344CB8AC3E}">
        <p14:creationId xmlns:p14="http://schemas.microsoft.com/office/powerpoint/2010/main" val="288468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085" y="1073889"/>
            <a:ext cx="8184939" cy="4064627"/>
          </a:xfrm>
        </p:spPr>
        <p:txBody>
          <a:bodyPr anchor="b">
            <a:normAutofit/>
          </a:bodyPr>
          <a:lstStyle>
            <a:lvl1pPr>
              <a:defRPr sz="8397" spc="800" baseline="0">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242085" y="5159782"/>
            <a:ext cx="7015661" cy="951135"/>
          </a:xfrm>
        </p:spPr>
        <p:txBody>
          <a:bodyPr>
            <a:normAutofit/>
          </a:bodyPr>
          <a:lstStyle>
            <a:lvl1pPr marL="0" indent="0">
              <a:lnSpc>
                <a:spcPct val="100000"/>
              </a:lnSpc>
              <a:buNone/>
              <a:defRPr sz="1999" b="1" i="0" cap="all" spc="400" baseline="0">
                <a:solidFill>
                  <a:schemeClr val="accent1"/>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3235704" y="6375679"/>
            <a:ext cx="1493558" cy="348462"/>
          </a:xfrm>
        </p:spPr>
        <p:txBody>
          <a:bodyPr/>
          <a:lstStyle>
            <a:lvl1pPr>
              <a:defRPr baseline="0">
                <a:solidFill>
                  <a:schemeClr val="tx2"/>
                </a:solidFill>
              </a:defRPr>
            </a:lvl1pPr>
          </a:lstStyle>
          <a:p>
            <a:pPr rtl="0"/>
            <a:fld id="{B4059A05-B9DC-47DC-A376-AB66C49AC72B}" type="datetime1">
              <a:rPr lang="it-IT" noProof="0" smtClean="0"/>
              <a:t>11/04/2019</a:t>
            </a:fld>
            <a:endParaRPr lang="it-IT" noProof="0" dirty="0"/>
          </a:p>
        </p:txBody>
      </p:sp>
      <p:sp>
        <p:nvSpPr>
          <p:cNvPr id="5" name="Footer Placeholder 4"/>
          <p:cNvSpPr>
            <a:spLocks noGrp="1"/>
          </p:cNvSpPr>
          <p:nvPr>
            <p:ph type="ftr" sz="quarter" idx="11"/>
          </p:nvPr>
        </p:nvSpPr>
        <p:spPr>
          <a:xfrm>
            <a:off x="5277689" y="6375679"/>
            <a:ext cx="4113728" cy="345796"/>
          </a:xfrm>
        </p:spPr>
        <p:txBody>
          <a:bodyPr/>
          <a:lstStyle>
            <a:lvl1pPr>
              <a:defRPr baseline="0">
                <a:solidFill>
                  <a:schemeClr val="tx2"/>
                </a:solidFill>
              </a:defRPr>
            </a:lvl1p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a:xfrm>
            <a:off x="9939845" y="6375679"/>
            <a:ext cx="1487179" cy="345796"/>
          </a:xfrm>
        </p:spPr>
        <p:txBody>
          <a:bodyPr/>
          <a:lstStyle>
            <a:lvl1pPr>
              <a:defRPr baseline="0">
                <a:solidFill>
                  <a:schemeClr val="tx2"/>
                </a:solidFill>
              </a:defRPr>
            </a:lvl1pPr>
          </a:lstStyle>
          <a:p>
            <a:pPr rtl="0"/>
            <a:fld id="{EB37DED6-D4C7-42EE-AB49-D2E39E64FDE4}" type="slidenum">
              <a:rPr lang="it-IT" noProof="0" smtClean="0"/>
              <a:pPr/>
              <a:t>‹N›</a:t>
            </a:fld>
            <a:endParaRPr lang="it-IT" noProof="0" dirty="0"/>
          </a:p>
        </p:txBody>
      </p:sp>
      <p:grpSp>
        <p:nvGrpSpPr>
          <p:cNvPr id="7" name="Group 6" title="left scallop shape"/>
          <p:cNvGrpSpPr/>
          <p:nvPr/>
        </p:nvGrpSpPr>
        <p:grpSpPr>
          <a:xfrm>
            <a:off x="0" y="0"/>
            <a:ext cx="2813905"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3212924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256973" y="2286000"/>
            <a:ext cx="4799350" cy="36195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46065" y="2286000"/>
            <a:ext cx="4799350" cy="36195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rtl="0"/>
            <a:fld id="{56BA52A2-3604-4775-A7B9-E8B0228CD9DC}" type="datetime1">
              <a:rPr lang="it-IT" noProof="0" smtClean="0"/>
              <a:t>11/04/2019</a:t>
            </a:fld>
            <a:endParaRPr lang="it-IT" noProof="0" dirty="0"/>
          </a:p>
        </p:txBody>
      </p:sp>
      <p:sp>
        <p:nvSpPr>
          <p:cNvPr id="6" name="Footer Placeholder 5"/>
          <p:cNvSpPr>
            <a:spLocks noGrp="1"/>
          </p:cNvSpPr>
          <p:nvPr>
            <p:ph type="ftr" sz="quarter" idx="11"/>
          </p:nvPr>
        </p:nvSpPr>
        <p:spPr/>
        <p:txBody>
          <a:bodyPr/>
          <a:lstStyle/>
          <a:p>
            <a:pPr rtl="0"/>
            <a:r>
              <a:rPr lang="it-IT" noProof="0"/>
              <a:t>Aggiungere un piè di pagina</a:t>
            </a:r>
            <a:endParaRPr lang="it-IT" noProof="0" dirty="0"/>
          </a:p>
        </p:txBody>
      </p:sp>
      <p:sp>
        <p:nvSpPr>
          <p:cNvPr id="7" name="Slide Number Placeholder 6"/>
          <p:cNvSpPr>
            <a:spLocks noGrp="1"/>
          </p:cNvSpPr>
          <p:nvPr>
            <p:ph type="sldNum" sz="quarter" idx="12"/>
          </p:nvPr>
        </p:nvSpPr>
        <p:spPr/>
        <p:txBody>
          <a:bodyPr/>
          <a:lstStyle/>
          <a:p>
            <a:pPr rtl="0"/>
            <a:fld id="{EB37DED6-D4C7-42EE-AB49-D2E39E64FDE4}" type="slidenum">
              <a:rPr lang="it-IT" noProof="0" smtClean="0"/>
              <a:t>‹N›</a:t>
            </a:fld>
            <a:endParaRPr lang="it-IT" noProof="0" dirty="0"/>
          </a:p>
        </p:txBody>
      </p:sp>
    </p:spTree>
    <p:extLst>
      <p:ext uri="{BB962C8B-B14F-4D97-AF65-F5344CB8AC3E}">
        <p14:creationId xmlns:p14="http://schemas.microsoft.com/office/powerpoint/2010/main" val="176614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252402" y="381001"/>
            <a:ext cx="10170051" cy="149351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251352" y="2199634"/>
            <a:ext cx="4799350" cy="632529"/>
          </a:xfrm>
        </p:spPr>
        <p:txBody>
          <a:bodyPr anchor="b">
            <a:noAutofit/>
          </a:bodyPr>
          <a:lstStyle>
            <a:lvl1pPr marL="0" indent="0">
              <a:lnSpc>
                <a:spcPct val="100000"/>
              </a:lnSpc>
              <a:buNone/>
              <a:defRPr sz="1899" b="1" cap="all" spc="200" baseline="0">
                <a:solidFill>
                  <a:schemeClr val="tx2"/>
                </a:solidFill>
              </a:defRPr>
            </a:lvl1pPr>
            <a:lvl2pPr marL="457063" indent="0">
              <a:buNone/>
              <a:defRPr sz="18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256973" y="2909102"/>
            <a:ext cx="4799350" cy="299639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632136" y="2199634"/>
            <a:ext cx="4799350" cy="632529"/>
          </a:xfrm>
        </p:spPr>
        <p:txBody>
          <a:bodyPr anchor="b">
            <a:noAutofit/>
          </a:bodyPr>
          <a:lstStyle>
            <a:lvl1pPr marL="0" indent="0">
              <a:lnSpc>
                <a:spcPct val="100000"/>
              </a:lnSpc>
              <a:buNone/>
              <a:defRPr sz="1899" b="1" cap="all" spc="200" baseline="0">
                <a:solidFill>
                  <a:schemeClr val="tx2"/>
                </a:solidFill>
              </a:defRPr>
            </a:lvl1pPr>
            <a:lvl2pPr marL="457063" indent="0">
              <a:buNone/>
              <a:defRPr sz="18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632136" y="2909102"/>
            <a:ext cx="4799350" cy="299639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rtl="0"/>
            <a:fld id="{EE0CBBB7-0F5A-48B9-895E-ECE2AED3F80F}" type="datetime1">
              <a:rPr lang="it-IT" noProof="0" smtClean="0"/>
              <a:t>11/04/2019</a:t>
            </a:fld>
            <a:endParaRPr lang="it-IT" noProof="0" dirty="0"/>
          </a:p>
        </p:txBody>
      </p:sp>
      <p:sp>
        <p:nvSpPr>
          <p:cNvPr id="8" name="Footer Placeholder 7"/>
          <p:cNvSpPr>
            <a:spLocks noGrp="1"/>
          </p:cNvSpPr>
          <p:nvPr>
            <p:ph type="ftr" sz="quarter" idx="11"/>
          </p:nvPr>
        </p:nvSpPr>
        <p:spPr/>
        <p:txBody>
          <a:bodyPr/>
          <a:lstStyle/>
          <a:p>
            <a:pPr rtl="0"/>
            <a:r>
              <a:rPr lang="it-IT" noProof="0"/>
              <a:t>Aggiungere un piè di pagina</a:t>
            </a:r>
            <a:endParaRPr lang="it-IT" noProof="0" dirty="0"/>
          </a:p>
        </p:txBody>
      </p:sp>
      <p:sp>
        <p:nvSpPr>
          <p:cNvPr id="9" name="Slide Number Placeholder 8"/>
          <p:cNvSpPr>
            <a:spLocks noGrp="1"/>
          </p:cNvSpPr>
          <p:nvPr>
            <p:ph type="sldNum" sz="quarter" idx="12"/>
          </p:nvPr>
        </p:nvSpPr>
        <p:spPr/>
        <p:txBody>
          <a:bodyPr/>
          <a:lstStyle/>
          <a:p>
            <a:pPr rtl="0"/>
            <a:fld id="{EB37DED6-D4C7-42EE-AB49-D2E39E64FDE4}" type="slidenum">
              <a:rPr lang="it-IT" noProof="0" smtClean="0"/>
              <a:t>‹N›</a:t>
            </a:fld>
            <a:endParaRPr lang="it-IT" noProof="0" dirty="0"/>
          </a:p>
        </p:txBody>
      </p:sp>
    </p:spTree>
    <p:extLst>
      <p:ext uri="{BB962C8B-B14F-4D97-AF65-F5344CB8AC3E}">
        <p14:creationId xmlns:p14="http://schemas.microsoft.com/office/powerpoint/2010/main" val="999775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rtl="0"/>
            <a:fld id="{EFC8B608-C353-46DD-8D24-1C7B25068CA5}" type="datetime1">
              <a:rPr lang="it-IT" noProof="0" smtClean="0"/>
              <a:t>11/04/2019</a:t>
            </a:fld>
            <a:endParaRPr lang="it-IT" noProof="0" dirty="0"/>
          </a:p>
        </p:txBody>
      </p:sp>
      <p:sp>
        <p:nvSpPr>
          <p:cNvPr id="4" name="Footer Placeholder 3"/>
          <p:cNvSpPr>
            <a:spLocks noGrp="1"/>
          </p:cNvSpPr>
          <p:nvPr>
            <p:ph type="ftr" sz="quarter" idx="11"/>
          </p:nvPr>
        </p:nvSpPr>
        <p:spPr/>
        <p:txBody>
          <a:bodyPr/>
          <a:lstStyle/>
          <a:p>
            <a:pPr rtl="0"/>
            <a:r>
              <a:rPr lang="it-IT" noProof="0"/>
              <a:t>Aggiungere un piè di pagina</a:t>
            </a:r>
            <a:endParaRPr lang="it-IT" noProof="0" dirty="0"/>
          </a:p>
        </p:txBody>
      </p:sp>
      <p:sp>
        <p:nvSpPr>
          <p:cNvPr id="5" name="Slide Number Placeholder 4"/>
          <p:cNvSpPr>
            <a:spLocks noGrp="1"/>
          </p:cNvSpPr>
          <p:nvPr>
            <p:ph type="sldNum" sz="quarter" idx="12"/>
          </p:nvPr>
        </p:nvSpPr>
        <p:spPr/>
        <p:txBody>
          <a:bodyPr/>
          <a:lstStyle/>
          <a:p>
            <a:pPr rtl="0"/>
            <a:fld id="{EB37DED6-D4C7-42EE-AB49-D2E39E64FDE4}" type="slidenum">
              <a:rPr lang="it-IT" noProof="0" smtClean="0"/>
              <a:t>‹N›</a:t>
            </a:fld>
            <a:endParaRPr lang="it-IT" noProof="0" dirty="0"/>
          </a:p>
        </p:txBody>
      </p:sp>
    </p:spTree>
    <p:extLst>
      <p:ext uri="{BB962C8B-B14F-4D97-AF65-F5344CB8AC3E}">
        <p14:creationId xmlns:p14="http://schemas.microsoft.com/office/powerpoint/2010/main" val="292253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98ACD5BE-3A92-4E94-8484-977D094C6B0C}" type="datetime1">
              <a:rPr lang="it-IT" noProof="0" smtClean="0"/>
              <a:t>11/04/2019</a:t>
            </a:fld>
            <a:endParaRPr lang="it-IT" noProof="0" dirty="0"/>
          </a:p>
        </p:txBody>
      </p:sp>
      <p:sp>
        <p:nvSpPr>
          <p:cNvPr id="3" name="Footer Placeholder 2"/>
          <p:cNvSpPr>
            <a:spLocks noGrp="1"/>
          </p:cNvSpPr>
          <p:nvPr>
            <p:ph type="ftr" sz="quarter" idx="11"/>
          </p:nvPr>
        </p:nvSpPr>
        <p:spPr/>
        <p:txBody>
          <a:bodyPr/>
          <a:lstStyle/>
          <a:p>
            <a:pPr rtl="0"/>
            <a:r>
              <a:rPr lang="it-IT" noProof="0"/>
              <a:t>Aggiungere un piè di pagina</a:t>
            </a:r>
            <a:endParaRPr lang="it-IT" noProof="0" dirty="0"/>
          </a:p>
        </p:txBody>
      </p:sp>
      <p:sp>
        <p:nvSpPr>
          <p:cNvPr id="4" name="Slide Number Placeholder 3"/>
          <p:cNvSpPr>
            <a:spLocks noGrp="1"/>
          </p:cNvSpPr>
          <p:nvPr>
            <p:ph type="sldNum" sz="quarter" idx="12"/>
          </p:nvPr>
        </p:nvSpPr>
        <p:spPr/>
        <p:txBody>
          <a:bodyPr/>
          <a:lstStyle/>
          <a:p>
            <a:pPr rtl="0"/>
            <a:fld id="{EB37DED6-D4C7-42EE-AB49-D2E39E64FDE4}" type="slidenum">
              <a:rPr lang="it-IT" noProof="0" smtClean="0"/>
              <a:pPr/>
              <a:t>‹N›</a:t>
            </a:fld>
            <a:endParaRPr lang="it-IT" noProof="0" dirty="0"/>
          </a:p>
        </p:txBody>
      </p:sp>
    </p:spTree>
    <p:extLst>
      <p:ext uri="{BB962C8B-B14F-4D97-AF65-F5344CB8AC3E}">
        <p14:creationId xmlns:p14="http://schemas.microsoft.com/office/powerpoint/2010/main" val="292546339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7" name="Freeform 11" title="right scallop background shape"/>
          <p:cNvSpPr/>
          <p:nvPr/>
        </p:nvSpPr>
        <p:spPr bwMode="auto">
          <a:xfrm>
            <a:off x="7387888" y="0"/>
            <a:ext cx="4800937"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5713" y="457200"/>
            <a:ext cx="3091310" cy="1196671"/>
          </a:xfrm>
        </p:spPr>
        <p:txBody>
          <a:bodyPr anchor="b">
            <a:normAutofit/>
          </a:bodyPr>
          <a:lstStyle>
            <a:lvl1pPr>
              <a:lnSpc>
                <a:spcPct val="100000"/>
              </a:lnSpc>
              <a:defRPr sz="1899" b="1" i="0" cap="all" spc="300" baseline="0">
                <a:solidFill>
                  <a:schemeClr val="accent1"/>
                </a:solidFill>
                <a:latin typeface="+mn-lt"/>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764852" y="920377"/>
            <a:ext cx="6156814" cy="4985124"/>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35714" y="1741336"/>
            <a:ext cx="3091310" cy="4164164"/>
          </a:xfrm>
        </p:spPr>
        <p:txBody>
          <a:bodyPr/>
          <a:lstStyle>
            <a:lvl1pPr marL="0" indent="0">
              <a:lnSpc>
                <a:spcPct val="120000"/>
              </a:lnSpc>
              <a:spcBef>
                <a:spcPts val="1200"/>
              </a:spcBef>
              <a:buNone/>
              <a:defRPr sz="1600" baseline="0">
                <a:solidFill>
                  <a:schemeClr val="bg2"/>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764852" y="6375679"/>
            <a:ext cx="1233034" cy="348462"/>
          </a:xfrm>
        </p:spPr>
        <p:txBody>
          <a:bodyPr/>
          <a:lstStyle/>
          <a:p>
            <a:pPr rtl="0"/>
            <a:fld id="{8158253A-E995-4F31-A6C7-8A3EB7EF2E2E}" type="datetime1">
              <a:rPr lang="it-IT" noProof="0" smtClean="0"/>
              <a:t>11/04/2019</a:t>
            </a:fld>
            <a:endParaRPr lang="it-IT" noProof="0" dirty="0"/>
          </a:p>
        </p:txBody>
      </p:sp>
      <p:sp>
        <p:nvSpPr>
          <p:cNvPr id="6" name="Footer Placeholder 5"/>
          <p:cNvSpPr>
            <a:spLocks noGrp="1"/>
          </p:cNvSpPr>
          <p:nvPr>
            <p:ph type="ftr" sz="quarter" idx="11"/>
          </p:nvPr>
        </p:nvSpPr>
        <p:spPr>
          <a:xfrm>
            <a:off x="2103073" y="6375679"/>
            <a:ext cx="3481272" cy="345796"/>
          </a:xfrm>
        </p:spPr>
        <p:txBody>
          <a:bodyPr/>
          <a:lstStyle/>
          <a:p>
            <a:pPr rtl="0"/>
            <a:r>
              <a:rPr lang="it-IT" noProof="0"/>
              <a:t>Aggiungere un piè di pagina</a:t>
            </a:r>
            <a:endParaRPr lang="it-IT" noProof="0" dirty="0"/>
          </a:p>
        </p:txBody>
      </p:sp>
      <p:sp>
        <p:nvSpPr>
          <p:cNvPr id="7" name="Slide Number Placeholder 6"/>
          <p:cNvSpPr>
            <a:spLocks noGrp="1"/>
          </p:cNvSpPr>
          <p:nvPr>
            <p:ph type="sldNum" sz="quarter" idx="12"/>
          </p:nvPr>
        </p:nvSpPr>
        <p:spPr>
          <a:xfrm>
            <a:off x="5689532" y="6375679"/>
            <a:ext cx="1232135" cy="345796"/>
          </a:xfrm>
        </p:spPr>
        <p:txBody>
          <a:bodyPr/>
          <a:lstStyle/>
          <a:p>
            <a:pPr rtl="0"/>
            <a:fld id="{2DFBB78A-01B4-41F2-96B0-677A4A282832}" type="slidenum">
              <a:rPr lang="it-IT" noProof="0" smtClean="0"/>
              <a:t>‹N›</a:t>
            </a:fld>
            <a:endParaRPr lang="it-IT" noProof="0" dirty="0"/>
          </a:p>
        </p:txBody>
      </p:sp>
      <p:sp>
        <p:nvSpPr>
          <p:cNvPr id="8" name="Rectangle 7" title="left edge border"/>
          <p:cNvSpPr/>
          <p:nvPr/>
        </p:nvSpPr>
        <p:spPr>
          <a:xfrm>
            <a:off x="0" y="0"/>
            <a:ext cx="2833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93514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391" y="1"/>
            <a:ext cx="7353669" cy="6857999"/>
          </a:xfrm>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it-IT"/>
              <a:t>Fare clic sull'icona per inserire un'immagine</a:t>
            </a:r>
            <a:endParaRPr lang="en-US" dirty="0"/>
          </a:p>
        </p:txBody>
      </p:sp>
      <p:sp>
        <p:nvSpPr>
          <p:cNvPr id="11" name="Freeform 11" title="right scallop background shape"/>
          <p:cNvSpPr/>
          <p:nvPr/>
        </p:nvSpPr>
        <p:spPr bwMode="auto">
          <a:xfrm>
            <a:off x="7387888" y="0"/>
            <a:ext cx="4800937"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3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5712" y="457200"/>
            <a:ext cx="3091312" cy="1196670"/>
          </a:xfrm>
        </p:spPr>
        <p:txBody>
          <a:bodyPr anchor="b">
            <a:normAutofit/>
          </a:bodyPr>
          <a:lstStyle>
            <a:lvl1pPr>
              <a:lnSpc>
                <a:spcPct val="100000"/>
              </a:lnSpc>
              <a:defRPr sz="1899" b="1" i="0" spc="300" baseline="0">
                <a:solidFill>
                  <a:schemeClr val="accent1"/>
                </a:solidFill>
                <a:latin typeface="+mn-lt"/>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8335712" y="1741336"/>
            <a:ext cx="3091312" cy="4164164"/>
          </a:xfrm>
        </p:spPr>
        <p:txBody>
          <a:bodyPr/>
          <a:lstStyle>
            <a:lvl1pPr marL="0" indent="0">
              <a:lnSpc>
                <a:spcPct val="120000"/>
              </a:lnSpc>
              <a:spcBef>
                <a:spcPts val="1200"/>
              </a:spcBef>
              <a:buNone/>
              <a:defRPr sz="1600" baseline="0">
                <a:solidFill>
                  <a:schemeClr val="bg2"/>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765751" y="6375679"/>
            <a:ext cx="1232135" cy="348462"/>
          </a:xfrm>
        </p:spPr>
        <p:txBody>
          <a:bodyPr/>
          <a:lstStyle/>
          <a:p>
            <a:pPr rtl="0"/>
            <a:fld id="{5DB469BC-7A50-4E83-9495-E0FFBD6FA85A}" type="datetime1">
              <a:rPr lang="it-IT" noProof="0" smtClean="0"/>
              <a:t>11/04/2019</a:t>
            </a:fld>
            <a:endParaRPr lang="it-IT" noProof="0" dirty="0"/>
          </a:p>
        </p:txBody>
      </p:sp>
      <p:sp>
        <p:nvSpPr>
          <p:cNvPr id="6" name="Footer Placeholder 5"/>
          <p:cNvSpPr>
            <a:spLocks noGrp="1"/>
          </p:cNvSpPr>
          <p:nvPr>
            <p:ph type="ftr" sz="quarter" idx="11"/>
          </p:nvPr>
        </p:nvSpPr>
        <p:spPr>
          <a:xfrm>
            <a:off x="2103073" y="6375679"/>
            <a:ext cx="3481271" cy="345796"/>
          </a:xfrm>
        </p:spPr>
        <p:txBody>
          <a:bodyPr/>
          <a:lstStyle/>
          <a:p>
            <a:pPr rtl="0"/>
            <a:r>
              <a:rPr lang="it-IT" noProof="0"/>
              <a:t>Aggiungere un piè di pagina</a:t>
            </a:r>
            <a:endParaRPr lang="it-IT" noProof="0" dirty="0"/>
          </a:p>
        </p:txBody>
      </p:sp>
      <p:sp>
        <p:nvSpPr>
          <p:cNvPr id="7" name="Slide Number Placeholder 6"/>
          <p:cNvSpPr>
            <a:spLocks noGrp="1"/>
          </p:cNvSpPr>
          <p:nvPr>
            <p:ph type="sldNum" sz="quarter" idx="12"/>
          </p:nvPr>
        </p:nvSpPr>
        <p:spPr>
          <a:xfrm>
            <a:off x="5686087" y="6375679"/>
            <a:ext cx="1234119" cy="345796"/>
          </a:xfrm>
        </p:spPr>
        <p:txBody>
          <a:bodyPr/>
          <a:lstStyle/>
          <a:p>
            <a:pPr rtl="0"/>
            <a:fld id="{2DFBB78A-01B4-41F2-96B0-677A4A282832}" type="slidenum">
              <a:rPr lang="it-IT" noProof="0" smtClean="0"/>
              <a:t>‹N›</a:t>
            </a:fld>
            <a:endParaRPr lang="it-IT" noProof="0" dirty="0"/>
          </a:p>
        </p:txBody>
      </p:sp>
    </p:spTree>
    <p:extLst>
      <p:ext uri="{BB962C8B-B14F-4D97-AF65-F5344CB8AC3E}">
        <p14:creationId xmlns:p14="http://schemas.microsoft.com/office/powerpoint/2010/main" val="3289452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352" y="382385"/>
            <a:ext cx="10175671" cy="1492132"/>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251352" y="2286002"/>
            <a:ext cx="10175671" cy="359359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251352" y="6375679"/>
            <a:ext cx="2329115"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98ACD5BE-3A92-4E94-8484-977D094C6B0C}" type="datetime1">
              <a:rPr lang="it-IT" noProof="0" smtClean="0"/>
              <a:t>11/04/2019</a:t>
            </a:fld>
            <a:endParaRPr lang="it-IT" noProof="0" dirty="0"/>
          </a:p>
        </p:txBody>
      </p:sp>
      <p:sp>
        <p:nvSpPr>
          <p:cNvPr id="5" name="Footer Placeholder 4"/>
          <p:cNvSpPr>
            <a:spLocks noGrp="1"/>
          </p:cNvSpPr>
          <p:nvPr>
            <p:ph type="ftr" sz="quarter" idx="3"/>
          </p:nvPr>
        </p:nvSpPr>
        <p:spPr>
          <a:xfrm>
            <a:off x="4037549" y="6375679"/>
            <a:ext cx="4113728"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it-IT" noProof="0"/>
              <a:t>Aggiungere un piè di pagina</a:t>
            </a:r>
            <a:endParaRPr lang="it-IT" noProof="0" dirty="0"/>
          </a:p>
        </p:txBody>
      </p:sp>
      <p:sp>
        <p:nvSpPr>
          <p:cNvPr id="6" name="Slide Number Placeholder 5"/>
          <p:cNvSpPr>
            <a:spLocks noGrp="1"/>
          </p:cNvSpPr>
          <p:nvPr>
            <p:ph type="sldNum" sz="quarter" idx="4"/>
          </p:nvPr>
        </p:nvSpPr>
        <p:spPr>
          <a:xfrm>
            <a:off x="8608359" y="6375679"/>
            <a:ext cx="2818665"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EB37DED6-D4C7-42EE-AB49-D2E39E64FDE4}" type="slidenum">
              <a:rPr lang="it-IT" noProof="0" smtClean="0"/>
              <a:pPr/>
              <a:t>‹N›</a:t>
            </a:fld>
            <a:endParaRPr lang="it-IT" noProof="0" dirty="0"/>
          </a:p>
        </p:txBody>
      </p:sp>
      <p:sp>
        <p:nvSpPr>
          <p:cNvPr id="11" name="Freeform 6" title="Left scallop edge"/>
          <p:cNvSpPr/>
          <p:nvPr/>
        </p:nvSpPr>
        <p:spPr bwMode="auto">
          <a:xfrm>
            <a:off x="1" y="0"/>
            <a:ext cx="885594"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5435" y="0"/>
            <a:ext cx="28339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367745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5098" kern="1200" cap="all" spc="200" baseline="0">
          <a:solidFill>
            <a:schemeClr val="tx2"/>
          </a:solidFill>
          <a:latin typeface="+mj-lt"/>
          <a:ea typeface="+mj-ea"/>
          <a:cs typeface="+mj-cs"/>
        </a:defRPr>
      </a:lvl1pPr>
    </p:titleStyle>
    <p:bodyStyle>
      <a:lvl1pPr marL="228531" indent="-228531" algn="l" defTabSz="914126" rtl="0" eaLnBrk="1" latinLnBrk="0" hangingPunct="1">
        <a:lnSpc>
          <a:spcPct val="110000"/>
        </a:lnSpc>
        <a:spcBef>
          <a:spcPts val="700"/>
        </a:spcBef>
        <a:buClr>
          <a:schemeClr val="tx2"/>
        </a:buClr>
        <a:buFont typeface="Arial" panose="020B0604020202020204" pitchFamily="34" charset="0"/>
        <a:buChar char="•"/>
        <a:defRPr sz="1999" kern="1200">
          <a:solidFill>
            <a:schemeClr val="tx1">
              <a:lumMod val="65000"/>
              <a:lumOff val="35000"/>
            </a:schemeClr>
          </a:solidFill>
          <a:latin typeface="+mn-lt"/>
          <a:ea typeface="+mn-ea"/>
          <a:cs typeface="+mn-cs"/>
        </a:defRPr>
      </a:lvl1pPr>
      <a:lvl2pPr marL="685594" indent="-228531" algn="l" defTabSz="914126" rtl="0" eaLnBrk="1" latinLnBrk="0" hangingPunct="1">
        <a:lnSpc>
          <a:spcPct val="110000"/>
        </a:lnSpc>
        <a:spcBef>
          <a:spcPts val="700"/>
        </a:spcBef>
        <a:buClr>
          <a:schemeClr val="tx2"/>
        </a:buClr>
        <a:buFont typeface="Gill Sans MT" panose="020B0502020104020203" pitchFamily="34" charset="0"/>
        <a:buChar char="–"/>
        <a:defRPr sz="1799" kern="1200">
          <a:solidFill>
            <a:schemeClr val="tx1">
              <a:lumMod val="65000"/>
              <a:lumOff val="35000"/>
            </a:schemeClr>
          </a:solidFill>
          <a:latin typeface="+mn-lt"/>
          <a:ea typeface="+mn-ea"/>
          <a:cs typeface="+mn-cs"/>
        </a:defRPr>
      </a:lvl2pPr>
      <a:lvl3pPr marL="1142657" indent="-228531" algn="l" defTabSz="914126"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599720" indent="-228531" algn="l" defTabSz="914126"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6783" indent="-228531" algn="l" defTabSz="914126"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3846" indent="-228531" algn="l" defTabSz="914126"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0908" indent="-228531" algn="l" defTabSz="914126"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7971" indent="-228531" algn="l" defTabSz="914126"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5034" indent="-228531" algn="l" defTabSz="914126"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078242" y="1484784"/>
            <a:ext cx="10315731" cy="4394988"/>
          </a:xfrm>
        </p:spPr>
        <p:txBody>
          <a:bodyPr rtlCol="0"/>
          <a:lstStyle/>
          <a:p>
            <a:pPr rtl="0"/>
            <a:r>
              <a:rPr lang="it-IT" dirty="0">
                <a:solidFill>
                  <a:schemeClr val="tx1"/>
                </a:solidFill>
              </a:rPr>
              <a:t>DIGITALE IN POSITIVO</a:t>
            </a:r>
          </a:p>
        </p:txBody>
      </p:sp>
      <p:sp>
        <p:nvSpPr>
          <p:cNvPr id="5" name="Sottotitolo 4"/>
          <p:cNvSpPr>
            <a:spLocks noGrp="1"/>
          </p:cNvSpPr>
          <p:nvPr>
            <p:ph type="subTitle" idx="1"/>
          </p:nvPr>
        </p:nvSpPr>
        <p:spPr>
          <a:gradFill>
            <a:gsLst>
              <a:gs pos="0">
                <a:schemeClr val="accent1">
                  <a:lumMod val="60000"/>
                  <a:lumOff val="40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p:spPr>
        <p:txBody>
          <a:bodyPr rtlCol="0"/>
          <a:lstStyle/>
          <a:p>
            <a:pPr rtl="0"/>
            <a:r>
              <a:rPr lang="it-IT" dirty="0"/>
              <a:t>Istituto Comprensivo 1 Modena</a:t>
            </a:r>
            <a:br>
              <a:rPr lang="it-IT" dirty="0"/>
            </a:br>
            <a:endParaRPr lang="it-IT" dirty="0"/>
          </a:p>
        </p:txBody>
      </p:sp>
      <p:pic>
        <p:nvPicPr>
          <p:cNvPr id="8" name="Immagine 7">
            <a:extLst>
              <a:ext uri="{FF2B5EF4-FFF2-40B4-BE49-F238E27FC236}">
                <a16:creationId xmlns:a16="http://schemas.microsoft.com/office/drawing/2014/main" id="{1FFAF2B7-DCB5-4A8B-968D-18FC5127C359}"/>
              </a:ext>
            </a:extLst>
          </p:cNvPr>
          <p:cNvPicPr>
            <a:picLocks noChangeAspect="1"/>
          </p:cNvPicPr>
          <p:nvPr/>
        </p:nvPicPr>
        <p:blipFill>
          <a:blip r:embed="rId3"/>
          <a:stretch>
            <a:fillRect/>
          </a:stretch>
        </p:blipFill>
        <p:spPr>
          <a:xfrm>
            <a:off x="3142084" y="-27137"/>
            <a:ext cx="5676377" cy="1844823"/>
          </a:xfrm>
          <a:prstGeom prst="rect">
            <a:avLst/>
          </a:prstGeom>
        </p:spPr>
      </p:pic>
    </p:spTree>
    <p:extLst>
      <p:ext uri="{BB962C8B-B14F-4D97-AF65-F5344CB8AC3E}">
        <p14:creationId xmlns:p14="http://schemas.microsoft.com/office/powerpoint/2010/main" val="16898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EF16B7A-3374-44A4-A874-6111530E7500}"/>
              </a:ext>
            </a:extLst>
          </p:cNvPr>
          <p:cNvPicPr>
            <a:picLocks noChangeAspect="1"/>
          </p:cNvPicPr>
          <p:nvPr/>
        </p:nvPicPr>
        <p:blipFill>
          <a:blip r:embed="rId2"/>
          <a:stretch>
            <a:fillRect/>
          </a:stretch>
        </p:blipFill>
        <p:spPr>
          <a:xfrm>
            <a:off x="3430116" y="0"/>
            <a:ext cx="5040560" cy="6858000"/>
          </a:xfrm>
          <a:prstGeom prst="rect">
            <a:avLst/>
          </a:prstGeom>
        </p:spPr>
      </p:pic>
    </p:spTree>
    <p:extLst>
      <p:ext uri="{BB962C8B-B14F-4D97-AF65-F5344CB8AC3E}">
        <p14:creationId xmlns:p14="http://schemas.microsoft.com/office/powerpoint/2010/main" val="2289119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a 2 3">
            <a:extLst>
              <a:ext uri="{FF2B5EF4-FFF2-40B4-BE49-F238E27FC236}">
                <a16:creationId xmlns:a16="http://schemas.microsoft.com/office/drawing/2014/main" id="{5F008FDB-BBA7-4FD4-9376-A8DE3072208D}"/>
              </a:ext>
            </a:extLst>
          </p:cNvPr>
          <p:cNvSpPr/>
          <p:nvPr/>
        </p:nvSpPr>
        <p:spPr>
          <a:xfrm>
            <a:off x="1580493" y="77305"/>
            <a:ext cx="3240360" cy="1556057"/>
          </a:xfrm>
          <a:prstGeom prst="doubleWave">
            <a:avLst>
              <a:gd name="adj1" fmla="val 6250"/>
              <a:gd name="adj2"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b="1" dirty="0">
              <a:solidFill>
                <a:schemeClr val="tx1"/>
              </a:solidFill>
            </a:endParaRPr>
          </a:p>
          <a:p>
            <a:pPr algn="ctr"/>
            <a:r>
              <a:rPr lang="it-IT" sz="1600" b="1" dirty="0">
                <a:solidFill>
                  <a:schemeClr val="tx1"/>
                </a:solidFill>
              </a:rPr>
              <a:t>Modulo 1: Sviluppo del Pensiero Computazionale e della creatività digitale 30 ORE</a:t>
            </a:r>
          </a:p>
          <a:p>
            <a:pPr algn="ctr"/>
            <a:endParaRPr lang="it-IT" dirty="0"/>
          </a:p>
          <a:p>
            <a:pPr algn="ctr"/>
            <a:endParaRPr lang="it-IT" dirty="0"/>
          </a:p>
        </p:txBody>
      </p:sp>
      <p:sp>
        <p:nvSpPr>
          <p:cNvPr id="9" name="Rettangolo 8">
            <a:extLst>
              <a:ext uri="{FF2B5EF4-FFF2-40B4-BE49-F238E27FC236}">
                <a16:creationId xmlns:a16="http://schemas.microsoft.com/office/drawing/2014/main" id="{B1FBCBD3-A244-4EE3-9659-1CC9BD770666}"/>
              </a:ext>
            </a:extLst>
          </p:cNvPr>
          <p:cNvSpPr/>
          <p:nvPr/>
        </p:nvSpPr>
        <p:spPr>
          <a:xfrm>
            <a:off x="649908" y="1730021"/>
            <a:ext cx="4608512" cy="369332"/>
          </a:xfrm>
          <a:prstGeom prst="rect">
            <a:avLst/>
          </a:prstGeom>
        </p:spPr>
        <p:txBody>
          <a:bodyPr wrap="square">
            <a:spAutoFit/>
          </a:bodyPr>
          <a:lstStyle/>
          <a:p>
            <a:pPr algn="ctr"/>
            <a:r>
              <a:rPr lang="it-IT" b="1" dirty="0"/>
              <a:t> “ </a:t>
            </a:r>
            <a:r>
              <a:rPr lang="it-IT" b="1" cap="all" dirty="0"/>
              <a:t>Noi Piccoli </a:t>
            </a:r>
            <a:r>
              <a:rPr lang="it-IT" b="1" cap="all" dirty="0" err="1"/>
              <a:t>Scratcher</a:t>
            </a:r>
            <a:r>
              <a:rPr lang="it-IT" b="1" cap="all" dirty="0"/>
              <a:t> </a:t>
            </a:r>
            <a:r>
              <a:rPr lang="it-IT" b="1" dirty="0"/>
              <a:t>1 ”  </a:t>
            </a:r>
          </a:p>
        </p:txBody>
      </p:sp>
      <p:sp>
        <p:nvSpPr>
          <p:cNvPr id="10" name="Rettangolo 9">
            <a:extLst>
              <a:ext uri="{FF2B5EF4-FFF2-40B4-BE49-F238E27FC236}">
                <a16:creationId xmlns:a16="http://schemas.microsoft.com/office/drawing/2014/main" id="{2746AB93-154B-4810-B6A6-48237594E18D}"/>
              </a:ext>
            </a:extLst>
          </p:cNvPr>
          <p:cNvSpPr/>
          <p:nvPr/>
        </p:nvSpPr>
        <p:spPr>
          <a:xfrm>
            <a:off x="909836" y="5350510"/>
            <a:ext cx="5278660" cy="338554"/>
          </a:xfrm>
          <a:prstGeom prst="rect">
            <a:avLst/>
          </a:prstGeom>
        </p:spPr>
        <p:txBody>
          <a:bodyPr wrap="square">
            <a:spAutoFit/>
          </a:bodyPr>
          <a:lstStyle/>
          <a:p>
            <a:r>
              <a:rPr lang="it-IT" sz="1600" b="1" dirty="0"/>
              <a:t>Destinatari</a:t>
            </a:r>
            <a:r>
              <a:rPr lang="it-IT" sz="1600" dirty="0"/>
              <a:t>:  19  studenti di 1^ secondaria </a:t>
            </a:r>
          </a:p>
        </p:txBody>
      </p:sp>
      <p:sp>
        <p:nvSpPr>
          <p:cNvPr id="11" name="Rettangolo 10">
            <a:extLst>
              <a:ext uri="{FF2B5EF4-FFF2-40B4-BE49-F238E27FC236}">
                <a16:creationId xmlns:a16="http://schemas.microsoft.com/office/drawing/2014/main" id="{02D1D78D-8ACF-4A38-9AB4-F51C4996AE81}"/>
              </a:ext>
            </a:extLst>
          </p:cNvPr>
          <p:cNvSpPr/>
          <p:nvPr/>
        </p:nvSpPr>
        <p:spPr>
          <a:xfrm>
            <a:off x="909836" y="6016986"/>
            <a:ext cx="6092825" cy="584775"/>
          </a:xfrm>
          <a:prstGeom prst="rect">
            <a:avLst/>
          </a:prstGeom>
        </p:spPr>
        <p:txBody>
          <a:bodyPr>
            <a:spAutoFit/>
          </a:bodyPr>
          <a:lstStyle/>
          <a:p>
            <a:r>
              <a:rPr lang="it-IT" sz="1600" b="1" dirty="0"/>
              <a:t>Sede</a:t>
            </a:r>
            <a:r>
              <a:rPr lang="it-IT" sz="1600" dirty="0"/>
              <a:t>: Plesso Giovanni XXIII e Palestra Digitale “</a:t>
            </a:r>
            <a:r>
              <a:rPr lang="it-IT" sz="1600" dirty="0" err="1"/>
              <a:t>MakeitModena</a:t>
            </a:r>
            <a:r>
              <a:rPr lang="it-IT" sz="1600" dirty="0"/>
              <a:t>” di Via Barchetta </a:t>
            </a:r>
          </a:p>
        </p:txBody>
      </p:sp>
      <p:sp>
        <p:nvSpPr>
          <p:cNvPr id="12" name="Rettangolo 11">
            <a:extLst>
              <a:ext uri="{FF2B5EF4-FFF2-40B4-BE49-F238E27FC236}">
                <a16:creationId xmlns:a16="http://schemas.microsoft.com/office/drawing/2014/main" id="{835A0559-467F-4CFD-9AD4-E5842C6BE344}"/>
              </a:ext>
            </a:extLst>
          </p:cNvPr>
          <p:cNvSpPr/>
          <p:nvPr/>
        </p:nvSpPr>
        <p:spPr>
          <a:xfrm>
            <a:off x="5828456" y="258010"/>
            <a:ext cx="6092825" cy="4770537"/>
          </a:xfrm>
          <a:prstGeom prst="rect">
            <a:avLst/>
          </a:prstGeom>
        </p:spPr>
        <p:txBody>
          <a:bodyPr>
            <a:spAutoFit/>
          </a:bodyPr>
          <a:lstStyle/>
          <a:p>
            <a:r>
              <a:rPr lang="it-IT" sz="1600" b="1" dirty="0"/>
              <a:t>Obiettivi</a:t>
            </a:r>
            <a:r>
              <a:rPr lang="it-IT" sz="1600" dirty="0"/>
              <a:t>: </a:t>
            </a:r>
          </a:p>
          <a:p>
            <a:r>
              <a:rPr lang="it-IT" sz="1600" dirty="0"/>
              <a:t>L’azione progettuale intende perseguire le attività di programmazione informatica </a:t>
            </a:r>
            <a:r>
              <a:rPr lang="it-IT" sz="1600" b="1" dirty="0"/>
              <a:t>(coding) </a:t>
            </a:r>
            <a:r>
              <a:rPr lang="it-IT" sz="1600" dirty="0"/>
              <a:t>e di “artigianato digitale”; </a:t>
            </a:r>
          </a:p>
          <a:p>
            <a:endParaRPr lang="it-IT" sz="1600" dirty="0"/>
          </a:p>
          <a:p>
            <a:r>
              <a:rPr lang="it-IT" sz="1600" dirty="0"/>
              <a:t>promuovere il pensiero computazionale, logico, matematico per favorire l’acquisizione di competenze di </a:t>
            </a:r>
            <a:r>
              <a:rPr lang="it-IT" sz="1600" b="1" dirty="0"/>
              <a:t>cittadinanza digitale</a:t>
            </a:r>
            <a:r>
              <a:rPr lang="it-IT" sz="1600" dirty="0"/>
              <a:t>;</a:t>
            </a:r>
          </a:p>
          <a:p>
            <a:endParaRPr lang="it-IT" sz="1600" dirty="0"/>
          </a:p>
          <a:p>
            <a:r>
              <a:rPr lang="it-IT" sz="1600" dirty="0"/>
              <a:t> promuovere l’utilizzo di strumenti digitali;</a:t>
            </a:r>
          </a:p>
          <a:p>
            <a:endParaRPr lang="it-IT" sz="1600" dirty="0"/>
          </a:p>
          <a:p>
            <a:r>
              <a:rPr lang="it-IT" sz="1600" dirty="0"/>
              <a:t> promuovere la partecipazione delle studentesse per invertire trend culturali che caratterizzano gli stereotipi di genere. </a:t>
            </a:r>
          </a:p>
          <a:p>
            <a:endParaRPr lang="it-IT" sz="1600" dirty="0"/>
          </a:p>
          <a:p>
            <a:r>
              <a:rPr lang="it-IT" sz="1600" b="1" dirty="0"/>
              <a:t>Contenuti:</a:t>
            </a:r>
            <a:r>
              <a:rPr lang="it-IT" sz="1600" dirty="0"/>
              <a:t> Il lavoro di coding è basato su </a:t>
            </a:r>
            <a:r>
              <a:rPr lang="it-IT" sz="1600" b="1" dirty="0"/>
              <a:t>Scratch;</a:t>
            </a:r>
            <a:r>
              <a:rPr lang="it-IT" sz="1600" dirty="0"/>
              <a:t> il modulo è pensato appositamente per l’utilizzo dei controller </a:t>
            </a:r>
            <a:r>
              <a:rPr lang="it-IT" sz="1600" b="1" dirty="0"/>
              <a:t>Arduino.</a:t>
            </a:r>
            <a:r>
              <a:rPr lang="it-IT" sz="1600" dirty="0"/>
              <a:t> Verranno utilizzati dei software gratuiti on line per realizzare semplici oggetti 3d</a:t>
            </a:r>
          </a:p>
          <a:p>
            <a:endParaRPr lang="it-IT" sz="1600" dirty="0"/>
          </a:p>
          <a:p>
            <a:endParaRPr lang="it-IT" sz="1600" dirty="0"/>
          </a:p>
          <a:p>
            <a:r>
              <a:rPr lang="it-IT" sz="1600" b="1" dirty="0"/>
              <a:t> Prodotti Finali</a:t>
            </a:r>
            <a:r>
              <a:rPr lang="it-IT" sz="1600" dirty="0"/>
              <a:t>: realizzazione di videogiochi; realizzazione di oggetti 3d </a:t>
            </a:r>
          </a:p>
        </p:txBody>
      </p:sp>
      <p:sp>
        <p:nvSpPr>
          <p:cNvPr id="2" name="Rettangolo 1">
            <a:extLst>
              <a:ext uri="{FF2B5EF4-FFF2-40B4-BE49-F238E27FC236}">
                <a16:creationId xmlns:a16="http://schemas.microsoft.com/office/drawing/2014/main" id="{86D79D5E-B9CF-449A-B83A-F1713303653B}"/>
              </a:ext>
            </a:extLst>
          </p:cNvPr>
          <p:cNvSpPr/>
          <p:nvPr/>
        </p:nvSpPr>
        <p:spPr>
          <a:xfrm>
            <a:off x="1142926" y="2427275"/>
            <a:ext cx="4115494" cy="280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a:extLst>
              <a:ext uri="{FF2B5EF4-FFF2-40B4-BE49-F238E27FC236}">
                <a16:creationId xmlns:a16="http://schemas.microsoft.com/office/drawing/2014/main" id="{1398634C-3326-4C92-A444-26A86348D05A}"/>
              </a:ext>
            </a:extLst>
          </p:cNvPr>
          <p:cNvPicPr>
            <a:picLocks noChangeAspect="1"/>
          </p:cNvPicPr>
          <p:nvPr/>
        </p:nvPicPr>
        <p:blipFill>
          <a:blip r:embed="rId2"/>
          <a:stretch>
            <a:fillRect/>
          </a:stretch>
        </p:blipFill>
        <p:spPr>
          <a:xfrm>
            <a:off x="2264151" y="2469035"/>
            <a:ext cx="1873043" cy="704393"/>
          </a:xfrm>
          <a:prstGeom prst="rect">
            <a:avLst/>
          </a:prstGeom>
        </p:spPr>
      </p:pic>
      <p:pic>
        <p:nvPicPr>
          <p:cNvPr id="1026" name="Picture 2" descr="Risultati immagini per scratch">
            <a:extLst>
              <a:ext uri="{FF2B5EF4-FFF2-40B4-BE49-F238E27FC236}">
                <a16:creationId xmlns:a16="http://schemas.microsoft.com/office/drawing/2014/main" id="{40ABB0DA-C856-4B94-816C-35296B0A25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7701" y="3281421"/>
            <a:ext cx="2104636" cy="1846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584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a 2 2">
            <a:extLst>
              <a:ext uri="{FF2B5EF4-FFF2-40B4-BE49-F238E27FC236}">
                <a16:creationId xmlns:a16="http://schemas.microsoft.com/office/drawing/2014/main" id="{E4DB7C1E-C657-48B2-9E5B-00993877211D}"/>
              </a:ext>
            </a:extLst>
          </p:cNvPr>
          <p:cNvSpPr/>
          <p:nvPr/>
        </p:nvSpPr>
        <p:spPr>
          <a:xfrm>
            <a:off x="909835" y="130402"/>
            <a:ext cx="3706541" cy="1599750"/>
          </a:xfrm>
          <a:prstGeom prst="doubleWave">
            <a:avLst>
              <a:gd name="adj1" fmla="val 6250"/>
              <a:gd name="adj2" fmla="val 276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b="1" dirty="0">
              <a:solidFill>
                <a:schemeClr val="tx1"/>
              </a:solidFill>
            </a:endParaRPr>
          </a:p>
          <a:p>
            <a:pPr algn="ctr"/>
            <a:endParaRPr lang="it-IT" sz="1600" b="1" dirty="0">
              <a:solidFill>
                <a:schemeClr val="tx1"/>
              </a:solidFill>
            </a:endParaRPr>
          </a:p>
          <a:p>
            <a:pPr algn="ctr"/>
            <a:r>
              <a:rPr lang="it-IT" sz="1600" b="1" dirty="0">
                <a:solidFill>
                  <a:schemeClr val="tx1"/>
                </a:solidFill>
              </a:rPr>
              <a:t>Modulo 2</a:t>
            </a:r>
          </a:p>
          <a:p>
            <a:pPr algn="ctr"/>
            <a:r>
              <a:rPr lang="it-IT" sz="1600" b="1" dirty="0">
                <a:solidFill>
                  <a:schemeClr val="tx1"/>
                </a:solidFill>
              </a:rPr>
              <a:t> Sviluppo del Pensiero Computazionale e della creatività digitale </a:t>
            </a:r>
          </a:p>
          <a:p>
            <a:pPr algn="ctr"/>
            <a:r>
              <a:rPr lang="it-IT" sz="1600" b="1" dirty="0">
                <a:solidFill>
                  <a:schemeClr val="tx1"/>
                </a:solidFill>
              </a:rPr>
              <a:t>30 ORE</a:t>
            </a:r>
          </a:p>
          <a:p>
            <a:pPr algn="ctr"/>
            <a:r>
              <a:rPr lang="it-IT" sz="1600" b="1" dirty="0">
                <a:solidFill>
                  <a:schemeClr val="tx1"/>
                </a:solidFill>
              </a:rPr>
              <a:t>                                                                 </a:t>
            </a:r>
          </a:p>
          <a:p>
            <a:pPr algn="ctr"/>
            <a:endParaRPr lang="it-IT" dirty="0"/>
          </a:p>
          <a:p>
            <a:pPr algn="ctr"/>
            <a:endParaRPr lang="it-IT" dirty="0"/>
          </a:p>
        </p:txBody>
      </p:sp>
      <p:sp>
        <p:nvSpPr>
          <p:cNvPr id="2" name="Rettangolo 1">
            <a:extLst>
              <a:ext uri="{FF2B5EF4-FFF2-40B4-BE49-F238E27FC236}">
                <a16:creationId xmlns:a16="http://schemas.microsoft.com/office/drawing/2014/main" id="{F135B257-575F-4CA3-9033-346635B1C92A}"/>
              </a:ext>
            </a:extLst>
          </p:cNvPr>
          <p:cNvSpPr/>
          <p:nvPr/>
        </p:nvSpPr>
        <p:spPr>
          <a:xfrm>
            <a:off x="621804" y="1844824"/>
            <a:ext cx="4536503" cy="369332"/>
          </a:xfrm>
          <a:prstGeom prst="rect">
            <a:avLst/>
          </a:prstGeom>
        </p:spPr>
        <p:txBody>
          <a:bodyPr wrap="square">
            <a:spAutoFit/>
          </a:bodyPr>
          <a:lstStyle/>
          <a:p>
            <a:pPr algn="ctr"/>
            <a:r>
              <a:rPr lang="it-IT" b="1" dirty="0"/>
              <a:t> “</a:t>
            </a:r>
            <a:r>
              <a:rPr lang="it-IT" b="1" cap="all" dirty="0"/>
              <a:t>Noi Piccoli </a:t>
            </a:r>
            <a:r>
              <a:rPr lang="it-IT" b="1" cap="all" dirty="0" err="1"/>
              <a:t>Scratcher</a:t>
            </a:r>
            <a:r>
              <a:rPr lang="it-IT" b="1" cap="all" dirty="0"/>
              <a:t> 2 </a:t>
            </a:r>
            <a:r>
              <a:rPr lang="it-IT" b="1" dirty="0"/>
              <a:t>”  </a:t>
            </a:r>
          </a:p>
        </p:txBody>
      </p:sp>
      <p:sp>
        <p:nvSpPr>
          <p:cNvPr id="5" name="Rettangolo 4">
            <a:extLst>
              <a:ext uri="{FF2B5EF4-FFF2-40B4-BE49-F238E27FC236}">
                <a16:creationId xmlns:a16="http://schemas.microsoft.com/office/drawing/2014/main" id="{35BF6693-F0AB-4132-AEEF-5CBE0D7943C7}"/>
              </a:ext>
            </a:extLst>
          </p:cNvPr>
          <p:cNvSpPr/>
          <p:nvPr/>
        </p:nvSpPr>
        <p:spPr>
          <a:xfrm>
            <a:off x="996718" y="5372054"/>
            <a:ext cx="5278660" cy="338554"/>
          </a:xfrm>
          <a:prstGeom prst="rect">
            <a:avLst/>
          </a:prstGeom>
        </p:spPr>
        <p:txBody>
          <a:bodyPr wrap="square">
            <a:spAutoFit/>
          </a:bodyPr>
          <a:lstStyle/>
          <a:p>
            <a:r>
              <a:rPr lang="it-IT" sz="1600" b="1" dirty="0"/>
              <a:t>Destinatari</a:t>
            </a:r>
            <a:r>
              <a:rPr lang="it-IT" sz="1600" dirty="0"/>
              <a:t>:   20 studenti di 5 ^ primaria </a:t>
            </a:r>
          </a:p>
        </p:txBody>
      </p:sp>
      <p:sp>
        <p:nvSpPr>
          <p:cNvPr id="6" name="Rettangolo 5">
            <a:extLst>
              <a:ext uri="{FF2B5EF4-FFF2-40B4-BE49-F238E27FC236}">
                <a16:creationId xmlns:a16="http://schemas.microsoft.com/office/drawing/2014/main" id="{7ED4F7CA-392A-453A-B0A3-699BBB8F77BA}"/>
              </a:ext>
            </a:extLst>
          </p:cNvPr>
          <p:cNvSpPr/>
          <p:nvPr/>
        </p:nvSpPr>
        <p:spPr>
          <a:xfrm>
            <a:off x="1142926" y="6162049"/>
            <a:ext cx="6092825" cy="338554"/>
          </a:xfrm>
          <a:prstGeom prst="rect">
            <a:avLst/>
          </a:prstGeom>
        </p:spPr>
        <p:txBody>
          <a:bodyPr>
            <a:spAutoFit/>
          </a:bodyPr>
          <a:lstStyle/>
          <a:p>
            <a:r>
              <a:rPr lang="it-IT" sz="1600" b="1" dirty="0"/>
              <a:t>Sede: </a:t>
            </a:r>
            <a:r>
              <a:rPr lang="it-IT" sz="1600" dirty="0"/>
              <a:t>Plesso  Menotti </a:t>
            </a:r>
          </a:p>
        </p:txBody>
      </p:sp>
      <p:sp>
        <p:nvSpPr>
          <p:cNvPr id="4" name="Rettangolo 3">
            <a:extLst>
              <a:ext uri="{FF2B5EF4-FFF2-40B4-BE49-F238E27FC236}">
                <a16:creationId xmlns:a16="http://schemas.microsoft.com/office/drawing/2014/main" id="{4F0C4837-3B9A-4EDB-847D-81CDBAAB738B}"/>
              </a:ext>
            </a:extLst>
          </p:cNvPr>
          <p:cNvSpPr/>
          <p:nvPr/>
        </p:nvSpPr>
        <p:spPr>
          <a:xfrm>
            <a:off x="5950396" y="130402"/>
            <a:ext cx="6092825" cy="3742307"/>
          </a:xfrm>
          <a:prstGeom prst="rect">
            <a:avLst/>
          </a:prstGeom>
        </p:spPr>
        <p:txBody>
          <a:bodyPr>
            <a:spAutoFit/>
          </a:bodyPr>
          <a:lstStyle/>
          <a:p>
            <a:pPr>
              <a:lnSpc>
                <a:spcPct val="150000"/>
              </a:lnSpc>
            </a:pPr>
            <a:r>
              <a:rPr lang="it-IT" sz="1600" b="1" dirty="0"/>
              <a:t>Obiettivi:</a:t>
            </a:r>
            <a:r>
              <a:rPr lang="it-IT" sz="1600" dirty="0"/>
              <a:t> </a:t>
            </a:r>
          </a:p>
          <a:p>
            <a:pPr>
              <a:lnSpc>
                <a:spcPct val="150000"/>
              </a:lnSpc>
            </a:pPr>
            <a:r>
              <a:rPr lang="it-IT" sz="1600" dirty="0"/>
              <a:t>promozione del pensiero computazionale, logico, matematico per favorire l’acquisizione di competenze di cittadinanza digitale;</a:t>
            </a:r>
          </a:p>
          <a:p>
            <a:pPr>
              <a:lnSpc>
                <a:spcPct val="150000"/>
              </a:lnSpc>
            </a:pPr>
            <a:endParaRPr lang="it-IT" sz="1600" dirty="0"/>
          </a:p>
          <a:p>
            <a:pPr>
              <a:lnSpc>
                <a:spcPct val="150000"/>
              </a:lnSpc>
            </a:pPr>
            <a:r>
              <a:rPr lang="it-IT" sz="1600" dirty="0"/>
              <a:t> promuovere l’utilizzo di strumenti digitali </a:t>
            </a:r>
          </a:p>
          <a:p>
            <a:pPr>
              <a:lnSpc>
                <a:spcPct val="150000"/>
              </a:lnSpc>
            </a:pPr>
            <a:endParaRPr lang="it-IT" sz="1600" dirty="0"/>
          </a:p>
          <a:p>
            <a:pPr>
              <a:lnSpc>
                <a:spcPct val="150000"/>
              </a:lnSpc>
            </a:pPr>
            <a:r>
              <a:rPr lang="it-IT" sz="1600" b="1" dirty="0"/>
              <a:t>Contenuti</a:t>
            </a:r>
            <a:r>
              <a:rPr lang="it-IT" sz="1600" dirty="0"/>
              <a:t> : costruzione di storie, videogiochi, utilizzo di Scratch; elementi di robotica, piccoli esperimenti di robotica. </a:t>
            </a:r>
          </a:p>
          <a:p>
            <a:pPr>
              <a:lnSpc>
                <a:spcPct val="150000"/>
              </a:lnSpc>
            </a:pPr>
            <a:endParaRPr lang="it-IT" sz="1600" dirty="0"/>
          </a:p>
          <a:p>
            <a:pPr>
              <a:lnSpc>
                <a:spcPct val="150000"/>
              </a:lnSpc>
            </a:pPr>
            <a:r>
              <a:rPr lang="it-IT" sz="1600" b="1" dirty="0"/>
              <a:t>Prodotti finali</a:t>
            </a:r>
            <a:r>
              <a:rPr lang="it-IT" sz="1600" dirty="0"/>
              <a:t>: videogiochi</a:t>
            </a:r>
          </a:p>
        </p:txBody>
      </p:sp>
      <p:sp>
        <p:nvSpPr>
          <p:cNvPr id="8" name="Rettangolo 7">
            <a:extLst>
              <a:ext uri="{FF2B5EF4-FFF2-40B4-BE49-F238E27FC236}">
                <a16:creationId xmlns:a16="http://schemas.microsoft.com/office/drawing/2014/main" id="{DD256E5A-3E58-4879-A99E-BB39A04FDBE3}"/>
              </a:ext>
            </a:extLst>
          </p:cNvPr>
          <p:cNvSpPr/>
          <p:nvPr/>
        </p:nvSpPr>
        <p:spPr>
          <a:xfrm>
            <a:off x="1142926" y="2427275"/>
            <a:ext cx="4115494" cy="2808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FC7B1953-07E2-4D14-AF34-84CE5D334CF4}"/>
              </a:ext>
            </a:extLst>
          </p:cNvPr>
          <p:cNvPicPr>
            <a:picLocks noChangeAspect="1"/>
          </p:cNvPicPr>
          <p:nvPr/>
        </p:nvPicPr>
        <p:blipFill>
          <a:blip r:embed="rId2"/>
          <a:stretch>
            <a:fillRect/>
          </a:stretch>
        </p:blipFill>
        <p:spPr>
          <a:xfrm>
            <a:off x="2264151" y="2469035"/>
            <a:ext cx="1873043" cy="704393"/>
          </a:xfrm>
          <a:prstGeom prst="rect">
            <a:avLst/>
          </a:prstGeom>
        </p:spPr>
      </p:pic>
      <p:pic>
        <p:nvPicPr>
          <p:cNvPr id="11" name="Picture 2" descr="Risultati immagini per scratch">
            <a:extLst>
              <a:ext uri="{FF2B5EF4-FFF2-40B4-BE49-F238E27FC236}">
                <a16:creationId xmlns:a16="http://schemas.microsoft.com/office/drawing/2014/main" id="{4B5543BC-2234-4086-AD50-2CB6CE36BF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7701" y="3281421"/>
            <a:ext cx="2104636" cy="1846172"/>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a:extLst>
              <a:ext uri="{FF2B5EF4-FFF2-40B4-BE49-F238E27FC236}">
                <a16:creationId xmlns:a16="http://schemas.microsoft.com/office/drawing/2014/main" id="{812E915B-2B2E-4639-91EC-00231CCA3954}"/>
              </a:ext>
            </a:extLst>
          </p:cNvPr>
          <p:cNvSpPr/>
          <p:nvPr/>
        </p:nvSpPr>
        <p:spPr>
          <a:xfrm>
            <a:off x="4006879" y="4042787"/>
            <a:ext cx="530915" cy="923330"/>
          </a:xfrm>
          <a:prstGeom prst="rect">
            <a:avLst/>
          </a:prstGeom>
          <a:noFill/>
        </p:spPr>
        <p:txBody>
          <a:bodyPr wrap="none" lIns="91440" tIns="45720" rIns="91440" bIns="45720">
            <a:spAutoFit/>
          </a:bodyPr>
          <a:lstStyle/>
          <a:p>
            <a:pPr algn="ctr"/>
            <a:r>
              <a:rPr lang="it-IT" sz="5400" dirty="0">
                <a:ln w="0">
                  <a:solidFill>
                    <a:schemeClr val="tx1"/>
                  </a:solidFill>
                </a:ln>
                <a:solidFill>
                  <a:schemeClr val="accent1"/>
                </a:solidFill>
                <a:effectLst>
                  <a:outerShdw blurRad="38100" dist="25400" dir="5400000" algn="ctr" rotWithShape="0">
                    <a:srgbClr val="6E747A">
                      <a:alpha val="43000"/>
                    </a:srgbClr>
                  </a:outerShdw>
                </a:effectLst>
              </a:rPr>
              <a:t>2</a:t>
            </a:r>
          </a:p>
        </p:txBody>
      </p:sp>
    </p:spTree>
    <p:extLst>
      <p:ext uri="{BB962C8B-B14F-4D97-AF65-F5344CB8AC3E}">
        <p14:creationId xmlns:p14="http://schemas.microsoft.com/office/powerpoint/2010/main" val="1894846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a 2 1">
            <a:extLst>
              <a:ext uri="{FF2B5EF4-FFF2-40B4-BE49-F238E27FC236}">
                <a16:creationId xmlns:a16="http://schemas.microsoft.com/office/drawing/2014/main" id="{623B371E-73EB-4424-9015-8FAB412DE4CB}"/>
              </a:ext>
            </a:extLst>
          </p:cNvPr>
          <p:cNvSpPr/>
          <p:nvPr/>
        </p:nvSpPr>
        <p:spPr>
          <a:xfrm>
            <a:off x="954993" y="0"/>
            <a:ext cx="2880320" cy="1440160"/>
          </a:xfrm>
          <a:prstGeom prst="doubleWave">
            <a:avLst>
              <a:gd name="adj1" fmla="val 6250"/>
              <a:gd name="adj2" fmla="val 46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b="1" dirty="0">
              <a:solidFill>
                <a:schemeClr val="tx1"/>
              </a:solidFill>
            </a:endParaRPr>
          </a:p>
          <a:p>
            <a:pPr algn="ctr"/>
            <a:endParaRPr lang="it-IT" sz="1600" b="1" dirty="0">
              <a:solidFill>
                <a:schemeClr val="tx1"/>
              </a:solidFill>
            </a:endParaRPr>
          </a:p>
          <a:p>
            <a:pPr algn="ctr"/>
            <a:r>
              <a:rPr lang="it-IT" sz="1600" b="1" dirty="0">
                <a:solidFill>
                  <a:schemeClr val="tx1"/>
                </a:solidFill>
              </a:rPr>
              <a:t>Modulo 3</a:t>
            </a:r>
          </a:p>
          <a:p>
            <a:pPr algn="ctr"/>
            <a:r>
              <a:rPr lang="it-IT" sz="1600" b="1" dirty="0">
                <a:solidFill>
                  <a:schemeClr val="tx1"/>
                </a:solidFill>
              </a:rPr>
              <a:t>  Competenze di cittadinanza digitale </a:t>
            </a:r>
          </a:p>
          <a:p>
            <a:pPr algn="ctr"/>
            <a:r>
              <a:rPr lang="it-IT" sz="1600" b="1" dirty="0">
                <a:solidFill>
                  <a:schemeClr val="tx1"/>
                </a:solidFill>
              </a:rPr>
              <a:t>30 ORE</a:t>
            </a:r>
          </a:p>
          <a:p>
            <a:pPr algn="ctr"/>
            <a:endParaRPr lang="it-IT" sz="1600" b="1" dirty="0">
              <a:solidFill>
                <a:schemeClr val="tx1"/>
              </a:solidFill>
            </a:endParaRPr>
          </a:p>
          <a:p>
            <a:pPr algn="ctr"/>
            <a:endParaRPr lang="it-IT" dirty="0"/>
          </a:p>
          <a:p>
            <a:pPr algn="ctr"/>
            <a:endParaRPr lang="it-IT" dirty="0"/>
          </a:p>
        </p:txBody>
      </p:sp>
      <p:sp>
        <p:nvSpPr>
          <p:cNvPr id="3" name="Rettangolo 2">
            <a:extLst>
              <a:ext uri="{FF2B5EF4-FFF2-40B4-BE49-F238E27FC236}">
                <a16:creationId xmlns:a16="http://schemas.microsoft.com/office/drawing/2014/main" id="{AAE31A4D-9647-47C0-A32E-D152C0D83210}"/>
              </a:ext>
            </a:extLst>
          </p:cNvPr>
          <p:cNvSpPr/>
          <p:nvPr/>
        </p:nvSpPr>
        <p:spPr>
          <a:xfrm>
            <a:off x="1153034" y="1658124"/>
            <a:ext cx="3780780" cy="369332"/>
          </a:xfrm>
          <a:prstGeom prst="rect">
            <a:avLst/>
          </a:prstGeom>
        </p:spPr>
        <p:txBody>
          <a:bodyPr wrap="none">
            <a:spAutoFit/>
          </a:bodyPr>
          <a:lstStyle/>
          <a:p>
            <a:pPr algn="ctr"/>
            <a:r>
              <a:rPr lang="it-IT" b="1" dirty="0"/>
              <a:t> </a:t>
            </a:r>
            <a:r>
              <a:rPr lang="it-IT" b="1" cap="all" dirty="0"/>
              <a:t>Cavour magazine….news </a:t>
            </a:r>
          </a:p>
        </p:txBody>
      </p:sp>
      <p:sp>
        <p:nvSpPr>
          <p:cNvPr id="7" name="Rettangolo 6">
            <a:extLst>
              <a:ext uri="{FF2B5EF4-FFF2-40B4-BE49-F238E27FC236}">
                <a16:creationId xmlns:a16="http://schemas.microsoft.com/office/drawing/2014/main" id="{468E4FD2-4774-4B7E-8CB4-9B27FF2F9AA5}"/>
              </a:ext>
            </a:extLst>
          </p:cNvPr>
          <p:cNvSpPr/>
          <p:nvPr/>
        </p:nvSpPr>
        <p:spPr>
          <a:xfrm>
            <a:off x="994450" y="5050631"/>
            <a:ext cx="5278660" cy="584775"/>
          </a:xfrm>
          <a:prstGeom prst="rect">
            <a:avLst/>
          </a:prstGeom>
        </p:spPr>
        <p:txBody>
          <a:bodyPr wrap="square">
            <a:spAutoFit/>
          </a:bodyPr>
          <a:lstStyle/>
          <a:p>
            <a:endParaRPr lang="it-IT" sz="1600" b="1" dirty="0"/>
          </a:p>
          <a:p>
            <a:r>
              <a:rPr lang="it-IT" sz="1600" b="1" dirty="0"/>
              <a:t>Destinatari</a:t>
            </a:r>
            <a:r>
              <a:rPr lang="it-IT" sz="1600" dirty="0"/>
              <a:t>: studenti di scuola secondaria </a:t>
            </a:r>
          </a:p>
        </p:txBody>
      </p:sp>
      <p:sp>
        <p:nvSpPr>
          <p:cNvPr id="8" name="Rettangolo 7">
            <a:extLst>
              <a:ext uri="{FF2B5EF4-FFF2-40B4-BE49-F238E27FC236}">
                <a16:creationId xmlns:a16="http://schemas.microsoft.com/office/drawing/2014/main" id="{E0FFAB40-4A06-47E7-987B-2D891D63DBD6}"/>
              </a:ext>
            </a:extLst>
          </p:cNvPr>
          <p:cNvSpPr/>
          <p:nvPr/>
        </p:nvSpPr>
        <p:spPr>
          <a:xfrm>
            <a:off x="1053852" y="5648006"/>
            <a:ext cx="6092825" cy="584775"/>
          </a:xfrm>
          <a:prstGeom prst="rect">
            <a:avLst/>
          </a:prstGeom>
        </p:spPr>
        <p:txBody>
          <a:bodyPr>
            <a:spAutoFit/>
          </a:bodyPr>
          <a:lstStyle/>
          <a:p>
            <a:endParaRPr lang="it-IT" sz="1600" b="1" dirty="0"/>
          </a:p>
          <a:p>
            <a:r>
              <a:rPr lang="it-IT" sz="1600" b="1" dirty="0"/>
              <a:t>Sede:  </a:t>
            </a:r>
            <a:r>
              <a:rPr lang="it-IT" sz="1600" dirty="0"/>
              <a:t>Plesso Cavour  </a:t>
            </a:r>
          </a:p>
        </p:txBody>
      </p:sp>
      <p:sp>
        <p:nvSpPr>
          <p:cNvPr id="9" name="Rettangolo 8">
            <a:extLst>
              <a:ext uri="{FF2B5EF4-FFF2-40B4-BE49-F238E27FC236}">
                <a16:creationId xmlns:a16="http://schemas.microsoft.com/office/drawing/2014/main" id="{1BF7343C-A2C2-49D6-99BB-5F94F18BA942}"/>
              </a:ext>
            </a:extLst>
          </p:cNvPr>
          <p:cNvSpPr/>
          <p:nvPr/>
        </p:nvSpPr>
        <p:spPr>
          <a:xfrm>
            <a:off x="5828456" y="258010"/>
            <a:ext cx="6092825" cy="5219634"/>
          </a:xfrm>
          <a:prstGeom prst="rect">
            <a:avLst/>
          </a:prstGeom>
        </p:spPr>
        <p:txBody>
          <a:bodyPr>
            <a:spAutoFit/>
          </a:bodyPr>
          <a:lstStyle/>
          <a:p>
            <a:pPr>
              <a:lnSpc>
                <a:spcPct val="150000"/>
              </a:lnSpc>
            </a:pPr>
            <a:r>
              <a:rPr lang="it-IT" sz="1600" b="1" dirty="0"/>
              <a:t>Obiettivi:</a:t>
            </a:r>
            <a:r>
              <a:rPr lang="it-IT" sz="1600" dirty="0"/>
              <a:t> </a:t>
            </a:r>
          </a:p>
          <a:p>
            <a:pPr>
              <a:lnSpc>
                <a:spcPct val="150000"/>
              </a:lnSpc>
            </a:pPr>
            <a:r>
              <a:rPr lang="it-IT" sz="1600" dirty="0"/>
              <a:t>Conoscere :l’editoria e la sua storia; le tipologie testuali; Il public editor; Il concetto di diritto d’autore, anche in ambiente social; le risorse online per la scrittura e la lettura. </a:t>
            </a:r>
          </a:p>
          <a:p>
            <a:pPr>
              <a:lnSpc>
                <a:spcPct val="150000"/>
              </a:lnSpc>
            </a:pPr>
            <a:endParaRPr lang="it-IT" sz="1600" dirty="0"/>
          </a:p>
          <a:p>
            <a:pPr>
              <a:lnSpc>
                <a:spcPct val="150000"/>
              </a:lnSpc>
            </a:pPr>
            <a:r>
              <a:rPr lang="it-IT" sz="1600" b="1" dirty="0"/>
              <a:t>Contenuti</a:t>
            </a:r>
            <a:r>
              <a:rPr lang="it-IT" sz="1600" dirty="0"/>
              <a:t> : </a:t>
            </a:r>
          </a:p>
          <a:p>
            <a:pPr>
              <a:lnSpc>
                <a:spcPct val="150000"/>
              </a:lnSpc>
            </a:pPr>
            <a:r>
              <a:rPr lang="it-IT" sz="1600" dirty="0"/>
              <a:t>L’editoria dal cartaceo al digitale. I diritti d’autore. Programmi di base per la realizzazione della rivista. Il formato e-pub. Biblioteche online e loro utilizzo. Programmi di grafica, video e audio. Le tipologie testuali, in particolare l’articolo giornalistico e il testo divulgativo e informativo </a:t>
            </a:r>
          </a:p>
          <a:p>
            <a:pPr>
              <a:lnSpc>
                <a:spcPct val="150000"/>
              </a:lnSpc>
            </a:pPr>
            <a:endParaRPr lang="it-IT" sz="1600" dirty="0"/>
          </a:p>
          <a:p>
            <a:pPr>
              <a:lnSpc>
                <a:spcPct val="150000"/>
              </a:lnSpc>
            </a:pPr>
            <a:endParaRPr lang="it-IT" sz="1600" dirty="0"/>
          </a:p>
          <a:p>
            <a:pPr>
              <a:lnSpc>
                <a:spcPct val="150000"/>
              </a:lnSpc>
            </a:pPr>
            <a:r>
              <a:rPr lang="it-IT" sz="1600" b="1" dirty="0"/>
              <a:t>Prodotti finali</a:t>
            </a:r>
            <a:r>
              <a:rPr lang="it-IT" sz="1600" dirty="0"/>
              <a:t>: Pubblicazione del Magazine approssimativamente ogni tre mesi. </a:t>
            </a:r>
          </a:p>
        </p:txBody>
      </p:sp>
      <p:sp>
        <p:nvSpPr>
          <p:cNvPr id="10" name="Rettangolo 9">
            <a:extLst>
              <a:ext uri="{FF2B5EF4-FFF2-40B4-BE49-F238E27FC236}">
                <a16:creationId xmlns:a16="http://schemas.microsoft.com/office/drawing/2014/main" id="{AE28B6D7-72A0-4CD1-9432-793C1DC0FC46}"/>
              </a:ext>
            </a:extLst>
          </p:cNvPr>
          <p:cNvSpPr/>
          <p:nvPr/>
        </p:nvSpPr>
        <p:spPr>
          <a:xfrm>
            <a:off x="1142926" y="2427275"/>
            <a:ext cx="4115494" cy="280831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a:extLst>
              <a:ext uri="{FF2B5EF4-FFF2-40B4-BE49-F238E27FC236}">
                <a16:creationId xmlns:a16="http://schemas.microsoft.com/office/drawing/2014/main" id="{CD1F62AF-9698-4B3B-971E-8AFC34A15A24}"/>
              </a:ext>
            </a:extLst>
          </p:cNvPr>
          <p:cNvPicPr>
            <a:picLocks noChangeAspect="1"/>
          </p:cNvPicPr>
          <p:nvPr/>
        </p:nvPicPr>
        <p:blipFill>
          <a:blip r:embed="rId2"/>
          <a:stretch>
            <a:fillRect/>
          </a:stretch>
        </p:blipFill>
        <p:spPr>
          <a:xfrm>
            <a:off x="2264151" y="2469035"/>
            <a:ext cx="1873043" cy="704393"/>
          </a:xfrm>
          <a:prstGeom prst="rect">
            <a:avLst/>
          </a:prstGeom>
        </p:spPr>
      </p:pic>
      <p:pic>
        <p:nvPicPr>
          <p:cNvPr id="5" name="Immagine 4">
            <a:extLst>
              <a:ext uri="{FF2B5EF4-FFF2-40B4-BE49-F238E27FC236}">
                <a16:creationId xmlns:a16="http://schemas.microsoft.com/office/drawing/2014/main" id="{44A656E4-1A4E-4048-B7A8-1C991C6FD89E}"/>
              </a:ext>
            </a:extLst>
          </p:cNvPr>
          <p:cNvPicPr>
            <a:picLocks noChangeAspect="1"/>
          </p:cNvPicPr>
          <p:nvPr/>
        </p:nvPicPr>
        <p:blipFill>
          <a:blip r:embed="rId3"/>
          <a:stretch>
            <a:fillRect/>
          </a:stretch>
        </p:blipFill>
        <p:spPr>
          <a:xfrm>
            <a:off x="2060992" y="3250212"/>
            <a:ext cx="2279360" cy="1917918"/>
          </a:xfrm>
          <a:prstGeom prst="rect">
            <a:avLst/>
          </a:prstGeom>
        </p:spPr>
      </p:pic>
    </p:spTree>
    <p:extLst>
      <p:ext uri="{BB962C8B-B14F-4D97-AF65-F5344CB8AC3E}">
        <p14:creationId xmlns:p14="http://schemas.microsoft.com/office/powerpoint/2010/main" val="341831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8802B74-5CAE-4FF9-A794-30E99E252FFC}"/>
              </a:ext>
            </a:extLst>
          </p:cNvPr>
          <p:cNvSpPr/>
          <p:nvPr/>
        </p:nvSpPr>
        <p:spPr>
          <a:xfrm>
            <a:off x="839434" y="5248177"/>
            <a:ext cx="5278660" cy="584775"/>
          </a:xfrm>
          <a:prstGeom prst="rect">
            <a:avLst/>
          </a:prstGeom>
        </p:spPr>
        <p:txBody>
          <a:bodyPr wrap="square">
            <a:spAutoFit/>
          </a:bodyPr>
          <a:lstStyle/>
          <a:p>
            <a:r>
              <a:rPr lang="it-IT" sz="1600" b="1" dirty="0"/>
              <a:t>Destinatari </a:t>
            </a:r>
            <a:r>
              <a:rPr lang="it-IT" sz="1600" dirty="0"/>
              <a:t>20 studenti di biennio ponte: 5^ primaria e 1^ secondaria 30 genitori </a:t>
            </a:r>
          </a:p>
        </p:txBody>
      </p:sp>
      <p:sp>
        <p:nvSpPr>
          <p:cNvPr id="3" name="Rettangolo 2">
            <a:extLst>
              <a:ext uri="{FF2B5EF4-FFF2-40B4-BE49-F238E27FC236}">
                <a16:creationId xmlns:a16="http://schemas.microsoft.com/office/drawing/2014/main" id="{7EC68CC0-B714-46E1-9E36-5CBCE28A2422}"/>
              </a:ext>
            </a:extLst>
          </p:cNvPr>
          <p:cNvSpPr/>
          <p:nvPr/>
        </p:nvSpPr>
        <p:spPr>
          <a:xfrm>
            <a:off x="954991" y="5894960"/>
            <a:ext cx="6092825" cy="338554"/>
          </a:xfrm>
          <a:prstGeom prst="rect">
            <a:avLst/>
          </a:prstGeom>
        </p:spPr>
        <p:txBody>
          <a:bodyPr>
            <a:spAutoFit/>
          </a:bodyPr>
          <a:lstStyle/>
          <a:p>
            <a:r>
              <a:rPr lang="it-IT" sz="1600" b="1" dirty="0"/>
              <a:t>Sede:   </a:t>
            </a:r>
            <a:r>
              <a:rPr lang="it-IT" sz="1600" dirty="0"/>
              <a:t>Plesso   Cavour </a:t>
            </a:r>
          </a:p>
        </p:txBody>
      </p:sp>
      <p:sp>
        <p:nvSpPr>
          <p:cNvPr id="4" name="Onda 2 3">
            <a:extLst>
              <a:ext uri="{FF2B5EF4-FFF2-40B4-BE49-F238E27FC236}">
                <a16:creationId xmlns:a16="http://schemas.microsoft.com/office/drawing/2014/main" id="{52F76857-FBB3-45A7-9718-4F1532C22966}"/>
              </a:ext>
            </a:extLst>
          </p:cNvPr>
          <p:cNvSpPr/>
          <p:nvPr/>
        </p:nvSpPr>
        <p:spPr>
          <a:xfrm>
            <a:off x="1358434" y="13252"/>
            <a:ext cx="2880320" cy="1435741"/>
          </a:xfrm>
          <a:prstGeom prst="doubleWave">
            <a:avLst>
              <a:gd name="adj1" fmla="val 6250"/>
              <a:gd name="adj2"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b="1" dirty="0">
              <a:solidFill>
                <a:schemeClr val="tx1"/>
              </a:solidFill>
            </a:endParaRPr>
          </a:p>
          <a:p>
            <a:pPr algn="ctr"/>
            <a:endParaRPr lang="it-IT" sz="1600" b="1" dirty="0">
              <a:solidFill>
                <a:schemeClr val="tx1"/>
              </a:solidFill>
            </a:endParaRPr>
          </a:p>
          <a:p>
            <a:pPr algn="ctr"/>
            <a:r>
              <a:rPr lang="it-IT" sz="1600" b="1" dirty="0">
                <a:solidFill>
                  <a:schemeClr val="tx1"/>
                </a:solidFill>
              </a:rPr>
              <a:t>Modulo 4</a:t>
            </a:r>
          </a:p>
          <a:p>
            <a:pPr algn="ctr"/>
            <a:r>
              <a:rPr lang="it-IT" sz="1600" b="1" dirty="0">
                <a:solidFill>
                  <a:schemeClr val="tx1"/>
                </a:solidFill>
              </a:rPr>
              <a:t>  Competenze di cittadinanza digitale </a:t>
            </a:r>
          </a:p>
          <a:p>
            <a:pPr algn="ctr"/>
            <a:r>
              <a:rPr lang="it-IT" sz="1600" b="1" dirty="0">
                <a:solidFill>
                  <a:schemeClr val="tx1"/>
                </a:solidFill>
              </a:rPr>
              <a:t>30 ORE</a:t>
            </a:r>
          </a:p>
          <a:p>
            <a:pPr algn="ctr"/>
            <a:endParaRPr lang="it-IT" sz="1600" b="1" dirty="0">
              <a:solidFill>
                <a:schemeClr val="tx1"/>
              </a:solidFill>
            </a:endParaRPr>
          </a:p>
          <a:p>
            <a:pPr algn="ctr"/>
            <a:endParaRPr lang="it-IT" dirty="0"/>
          </a:p>
          <a:p>
            <a:pPr algn="ctr"/>
            <a:endParaRPr lang="it-IT" dirty="0"/>
          </a:p>
        </p:txBody>
      </p:sp>
      <p:sp>
        <p:nvSpPr>
          <p:cNvPr id="5" name="Rettangolo 4">
            <a:extLst>
              <a:ext uri="{FF2B5EF4-FFF2-40B4-BE49-F238E27FC236}">
                <a16:creationId xmlns:a16="http://schemas.microsoft.com/office/drawing/2014/main" id="{001ECF11-B8AB-42EA-8059-D10B58716AAD}"/>
              </a:ext>
            </a:extLst>
          </p:cNvPr>
          <p:cNvSpPr/>
          <p:nvPr/>
        </p:nvSpPr>
        <p:spPr>
          <a:xfrm>
            <a:off x="1629916" y="1582097"/>
            <a:ext cx="2898742" cy="369332"/>
          </a:xfrm>
          <a:prstGeom prst="rect">
            <a:avLst/>
          </a:prstGeom>
        </p:spPr>
        <p:txBody>
          <a:bodyPr wrap="none">
            <a:spAutoFit/>
          </a:bodyPr>
          <a:lstStyle/>
          <a:p>
            <a:pPr algn="ctr"/>
            <a:r>
              <a:rPr lang="it-IT" b="1" dirty="0"/>
              <a:t>  </a:t>
            </a:r>
            <a:r>
              <a:rPr lang="it-IT" b="1" cap="all" dirty="0"/>
              <a:t>Mai più cyberbulli </a:t>
            </a:r>
          </a:p>
        </p:txBody>
      </p:sp>
      <p:sp>
        <p:nvSpPr>
          <p:cNvPr id="8" name="Rettangolo 7">
            <a:extLst>
              <a:ext uri="{FF2B5EF4-FFF2-40B4-BE49-F238E27FC236}">
                <a16:creationId xmlns:a16="http://schemas.microsoft.com/office/drawing/2014/main" id="{60B7B55C-D4A4-4DF1-88CD-B5BC5EA2B5C1}"/>
              </a:ext>
            </a:extLst>
          </p:cNvPr>
          <p:cNvSpPr/>
          <p:nvPr/>
        </p:nvSpPr>
        <p:spPr>
          <a:xfrm>
            <a:off x="5828456" y="258010"/>
            <a:ext cx="6092825" cy="6153736"/>
          </a:xfrm>
          <a:prstGeom prst="rect">
            <a:avLst/>
          </a:prstGeom>
        </p:spPr>
        <p:txBody>
          <a:bodyPr>
            <a:spAutoFit/>
          </a:bodyPr>
          <a:lstStyle/>
          <a:p>
            <a:pPr>
              <a:lnSpc>
                <a:spcPct val="150000"/>
              </a:lnSpc>
            </a:pPr>
            <a:r>
              <a:rPr lang="it-IT" sz="1200" b="1" dirty="0"/>
              <a:t>Obiettivi:</a:t>
            </a:r>
            <a:r>
              <a:rPr lang="it-IT" sz="1200" dirty="0"/>
              <a:t>  conoscere l’uso positivo del mezzo digitale, attraverso l’interazione degli strumenti messi a disposizione della scuola; conoscere le buone prassi educative per la ricerca di soluzioni da condividere con la scuola per il benessere degli studenti; conoscere i rischi della rete e l’utilizzo del parental control; i problemi legati alla privacy e i connessi reati.</a:t>
            </a:r>
          </a:p>
          <a:p>
            <a:pPr>
              <a:lnSpc>
                <a:spcPct val="150000"/>
              </a:lnSpc>
            </a:pPr>
            <a:endParaRPr lang="it-IT" sz="1200" dirty="0"/>
          </a:p>
          <a:p>
            <a:pPr>
              <a:lnSpc>
                <a:spcPct val="150000"/>
              </a:lnSpc>
            </a:pPr>
            <a:r>
              <a:rPr lang="it-IT" sz="1200" dirty="0"/>
              <a:t> </a:t>
            </a:r>
            <a:r>
              <a:rPr lang="it-IT" sz="1200" b="1" dirty="0"/>
              <a:t>Contenuti </a:t>
            </a:r>
            <a:r>
              <a:rPr lang="it-IT" sz="1200" dirty="0"/>
              <a:t>:  La parte dedicata agli studenti prevede dei workshop in modalità cooperativa circa le attività che vedono coinvolti i ragazzi su Internet: pubblicazioni foto, scaricare app, </a:t>
            </a:r>
            <a:r>
              <a:rPr lang="it-IT" sz="1200" dirty="0" err="1"/>
              <a:t>video,musica</a:t>
            </a:r>
            <a:r>
              <a:rPr lang="it-IT" sz="1200" dirty="0"/>
              <a:t>/leggere un e-book, chattare, uso dei social. Si metteranno in rilievo le conseguenze di inserire in internet materiali inerenti la propria privacy; i pericoli insiti nei giochi a pagamento, chiedere nuove amicizie a persone sconosciute, il percorso progettuale vedrà i ragazzi coinvolti nella costruzione di un blog dove racconteranno le esperienze di bullismo e cyberbullismo di cui sono a conoscenza .Inoltre gli studenti saranno formati per essere dei trasmettitori di buone pratiche e dei mediatori di conflitti. Molto spesso le offese e le ingiurie sui social provengono da problemi di prevaricazione e di conflitti che emergono nei gruppi tra pari. Nello specifico, il tema che si andrà ad affrontare sarà quello della relazione, promuovendo nei ragazzi la consapevolezza di alcune dinamiche di esclusione che si possono attivare all’interno dei gruppi classe. Si ritiene importante questo approccio, perché bisogna lavorare a monte sul sistema della relazioni e quindi sul rispetto reciproco per evitare il diffondersi di fenomeni di bullismo. Il peer tutoring o, come in questo caso, la peer </a:t>
            </a:r>
            <a:r>
              <a:rPr lang="it-IT" sz="1200" dirty="0" err="1"/>
              <a:t>mediation</a:t>
            </a:r>
            <a:r>
              <a:rPr lang="it-IT" sz="1200" dirty="0"/>
              <a:t>, è fondamentale perché molte cose si accettano di più dai i propri pari piuttosto che dagli adulti.</a:t>
            </a:r>
          </a:p>
          <a:p>
            <a:pPr>
              <a:lnSpc>
                <a:spcPct val="150000"/>
              </a:lnSpc>
            </a:pPr>
            <a:endParaRPr lang="it-IT" sz="1200" dirty="0"/>
          </a:p>
          <a:p>
            <a:pPr>
              <a:lnSpc>
                <a:spcPct val="150000"/>
              </a:lnSpc>
            </a:pPr>
            <a:r>
              <a:rPr lang="it-IT" sz="1200" b="1" dirty="0"/>
              <a:t> Prodotti finali</a:t>
            </a:r>
            <a:r>
              <a:rPr lang="it-IT" sz="1200" dirty="0"/>
              <a:t>: costruzione di un log</a:t>
            </a:r>
          </a:p>
        </p:txBody>
      </p:sp>
      <p:sp>
        <p:nvSpPr>
          <p:cNvPr id="10" name="Rettangolo 9">
            <a:extLst>
              <a:ext uri="{FF2B5EF4-FFF2-40B4-BE49-F238E27FC236}">
                <a16:creationId xmlns:a16="http://schemas.microsoft.com/office/drawing/2014/main" id="{FF2CE3BF-9378-4211-9D63-453B21BDB2E3}"/>
              </a:ext>
            </a:extLst>
          </p:cNvPr>
          <p:cNvSpPr/>
          <p:nvPr/>
        </p:nvSpPr>
        <p:spPr>
          <a:xfrm>
            <a:off x="1125859" y="2215602"/>
            <a:ext cx="4115494" cy="2808312"/>
          </a:xfrm>
          <a:prstGeom prst="rect">
            <a:avLst/>
          </a:prstGeom>
          <a:solidFill>
            <a:srgbClr val="E0141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a:extLst>
              <a:ext uri="{FF2B5EF4-FFF2-40B4-BE49-F238E27FC236}">
                <a16:creationId xmlns:a16="http://schemas.microsoft.com/office/drawing/2014/main" id="{C01F6605-FD0D-48DC-8EFF-228D58E199A5}"/>
              </a:ext>
            </a:extLst>
          </p:cNvPr>
          <p:cNvPicPr>
            <a:picLocks noChangeAspect="1"/>
          </p:cNvPicPr>
          <p:nvPr/>
        </p:nvPicPr>
        <p:blipFill>
          <a:blip r:embed="rId2"/>
          <a:stretch>
            <a:fillRect/>
          </a:stretch>
        </p:blipFill>
        <p:spPr>
          <a:xfrm>
            <a:off x="2247085" y="2215602"/>
            <a:ext cx="1873043" cy="704393"/>
          </a:xfrm>
          <a:prstGeom prst="rect">
            <a:avLst/>
          </a:prstGeom>
        </p:spPr>
      </p:pic>
      <p:pic>
        <p:nvPicPr>
          <p:cNvPr id="2050" name="Picture 2" descr="http://www.f4crnetwork.com/wp-content/uploads/2018/03/240_F_120543328_PVH0KGnH5zOoolGzh5PGyEWMQr4TqC05.jpg">
            <a:extLst>
              <a:ext uri="{FF2B5EF4-FFF2-40B4-BE49-F238E27FC236}">
                <a16:creationId xmlns:a16="http://schemas.microsoft.com/office/drawing/2014/main" id="{B983E5B3-C3A1-4A5D-9EDB-10072ECF13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3100" y="2992682"/>
            <a:ext cx="2675558" cy="1916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4187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FF7C6B3-9130-4983-8848-770709941069}"/>
              </a:ext>
            </a:extLst>
          </p:cNvPr>
          <p:cNvSpPr txBox="1"/>
          <p:nvPr/>
        </p:nvSpPr>
        <p:spPr>
          <a:xfrm>
            <a:off x="1629916" y="4725144"/>
            <a:ext cx="10225136" cy="369332"/>
          </a:xfrm>
          <a:prstGeom prst="rect">
            <a:avLst/>
          </a:prstGeom>
          <a:solidFill>
            <a:srgbClr val="0070C0"/>
          </a:solidFill>
        </p:spPr>
        <p:txBody>
          <a:bodyPr wrap="square" rtlCol="0">
            <a:spAutoFit/>
          </a:bodyPr>
          <a:lstStyle/>
          <a:p>
            <a:pPr algn="r"/>
            <a:r>
              <a:rPr lang="it-IT" b="1" strike="sngStrike" dirty="0">
                <a:solidFill>
                  <a:schemeClr val="bg1"/>
                </a:solidFill>
              </a:rPr>
              <a:t>INVESTIAMO NEL VOSTRO FUTURO</a:t>
            </a:r>
          </a:p>
        </p:txBody>
      </p:sp>
      <p:pic>
        <p:nvPicPr>
          <p:cNvPr id="6" name="Immagine 5">
            <a:extLst>
              <a:ext uri="{FF2B5EF4-FFF2-40B4-BE49-F238E27FC236}">
                <a16:creationId xmlns:a16="http://schemas.microsoft.com/office/drawing/2014/main" id="{A71344D2-A4FF-49CA-B664-FCB84FF9452F}"/>
              </a:ext>
            </a:extLst>
          </p:cNvPr>
          <p:cNvPicPr>
            <a:picLocks noChangeAspect="1"/>
          </p:cNvPicPr>
          <p:nvPr/>
        </p:nvPicPr>
        <p:blipFill>
          <a:blip r:embed="rId2"/>
          <a:stretch>
            <a:fillRect/>
          </a:stretch>
        </p:blipFill>
        <p:spPr>
          <a:xfrm>
            <a:off x="4870276" y="935966"/>
            <a:ext cx="2160240" cy="2393779"/>
          </a:xfrm>
          <a:prstGeom prst="rect">
            <a:avLst/>
          </a:prstGeom>
        </p:spPr>
      </p:pic>
    </p:spTree>
    <p:extLst>
      <p:ext uri="{BB962C8B-B14F-4D97-AF65-F5344CB8AC3E}">
        <p14:creationId xmlns:p14="http://schemas.microsoft.com/office/powerpoint/2010/main" val="2473206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Badge</Template>
  <TotalTime>445</TotalTime>
  <Words>713</Words>
  <Application>Microsoft Office PowerPoint</Application>
  <PresentationFormat>Personalizzato</PresentationFormat>
  <Paragraphs>77</Paragraphs>
  <Slides>7</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vt:i4>
      </vt:variant>
    </vt:vector>
  </HeadingPairs>
  <TitlesOfParts>
    <vt:vector size="12" baseType="lpstr">
      <vt:lpstr>Arial</vt:lpstr>
      <vt:lpstr>Century Gothic</vt:lpstr>
      <vt:lpstr>Gill Sans MT</vt:lpstr>
      <vt:lpstr>Impact</vt:lpstr>
      <vt:lpstr>Badge</vt:lpstr>
      <vt:lpstr>DIGITALE IN POSITIVO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Orienting my future</dc:title>
  <dc:creator>tizzym68@gmail.com</dc:creator>
  <cp:lastModifiedBy>Marianna</cp:lastModifiedBy>
  <cp:revision>46</cp:revision>
  <dcterms:created xsi:type="dcterms:W3CDTF">2018-02-18T22:26:22Z</dcterms:created>
  <dcterms:modified xsi:type="dcterms:W3CDTF">2019-04-11T20:48:51Z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74062800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