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media/image9.png" ContentType="image/png"/>
  <Override PartName="/ppt/media/image7.jpeg" ContentType="image/jpeg"/>
  <Override PartName="/ppt/media/image28.jpeg" ContentType="image/jpeg"/>
  <Override PartName="/ppt/media/image1.png" ContentType="image/png"/>
  <Override PartName="/ppt/media/image2.png" ContentType="image/png"/>
  <Override PartName="/ppt/media/image17.jpeg" ContentType="image/jpeg"/>
  <Override PartName="/ppt/media/image3.png" ContentType="image/png"/>
  <Override PartName="/ppt/media/image6.jpeg" ContentType="image/jpeg"/>
  <Override PartName="/ppt/media/image4.png" ContentType="image/png"/>
  <Override PartName="/ppt/media/image5.jpeg" ContentType="image/jpeg"/>
  <Override PartName="/ppt/media/image23.jpeg" ContentType="image/jpeg"/>
  <Override PartName="/ppt/media/image8.png" ContentType="image/png"/>
  <Override PartName="/ppt/media/image29.jpeg" ContentType="image/jpeg"/>
  <Override PartName="/ppt/media/image10.png" ContentType="image/png"/>
  <Override PartName="/ppt/media/image11.jpeg" ContentType="image/jpeg"/>
  <Override PartName="/ppt/media/image12.jpeg" ContentType="image/jpeg"/>
  <Override PartName="/ppt/media/image19.png" ContentType="image/png"/>
  <Override PartName="/ppt/media/image13.jpeg" ContentType="image/jpeg"/>
  <Override PartName="/ppt/media/image14.png" ContentType="image/png"/>
  <Override PartName="/ppt/media/image15.png" ContentType="image/png"/>
  <Override PartName="/ppt/media/image16.png" ContentType="image/png"/>
  <Override PartName="/ppt/media/image18.png" ContentType="image/png"/>
  <Override PartName="/ppt/media/image20.png" ContentType="image/png"/>
  <Override PartName="/ppt/media/image21.jpeg" ContentType="image/jpeg"/>
  <Override PartName="/ppt/media/image22.jpeg" ContentType="image/jpeg"/>
  <Override PartName="/ppt/media/image24.png" ContentType="image/png"/>
  <Override PartName="/ppt/media/image25.png" ContentType="image/png"/>
  <Override PartName="/ppt/media/image26.png" ContentType="image/png"/>
  <Override PartName="/ppt/media/image27.png" ContentType="image/png"/>
  <Override PartName="/ppt/media/image30.jpeg" ContentType="image/jpeg"/>
  <Override PartName="/ppt/media/image31.jpeg" ContentType="image/jpeg"/>
  <Override PartName="/ppt/media/image32.jpeg" ContentType="image/jpeg"/>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37.xml" ContentType="application/vnd.openxmlformats-officedocument.presentationml.slideLayout+xml"/>
  <Override PartName="/ppt/slideLayouts/slideLayout7.xml" ContentType="application/vnd.openxmlformats-officedocument.presentationml.slideLayout+xml"/>
  <Override PartName="/ppt/slideLayouts/slideLayout38.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0080625" cy="7559675"/>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24" name="PlaceHolder 2"/>
          <p:cNvSpPr>
            <a:spLocks noGrp="1"/>
          </p:cNvSpPr>
          <p:nvPr>
            <p:ph type="body"/>
          </p:nvPr>
        </p:nvSpPr>
        <p:spPr>
          <a:xfrm>
            <a:off x="504000" y="176868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25" name="PlaceHolder 3"/>
          <p:cNvSpPr>
            <a:spLocks noGrp="1"/>
          </p:cNvSpPr>
          <p:nvPr>
            <p:ph type="body"/>
          </p:nvPr>
        </p:nvSpPr>
        <p:spPr>
          <a:xfrm>
            <a:off x="504000" y="405864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27"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28"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29" name="PlaceHolder 4"/>
          <p:cNvSpPr>
            <a:spLocks noGrp="1"/>
          </p:cNvSpPr>
          <p:nvPr>
            <p:ph type="body"/>
          </p:nvPr>
        </p:nvSpPr>
        <p:spPr>
          <a:xfrm>
            <a:off x="50400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30" name="PlaceHolder 5"/>
          <p:cNvSpPr>
            <a:spLocks noGrp="1"/>
          </p:cNvSpPr>
          <p:nvPr>
            <p:ph type="body"/>
          </p:nvPr>
        </p:nvSpPr>
        <p:spPr>
          <a:xfrm>
            <a:off x="515268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32" name="PlaceHolder 2"/>
          <p:cNvSpPr>
            <a:spLocks noGrp="1"/>
          </p:cNvSpPr>
          <p:nvPr>
            <p:ph type="body"/>
          </p:nvPr>
        </p:nvSpPr>
        <p:spPr>
          <a:xfrm>
            <a:off x="50400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33" name="PlaceHolder 3"/>
          <p:cNvSpPr>
            <a:spLocks noGrp="1"/>
          </p:cNvSpPr>
          <p:nvPr>
            <p:ph type="body"/>
          </p:nvPr>
        </p:nvSpPr>
        <p:spPr>
          <a:xfrm>
            <a:off x="357156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34" name="PlaceHolder 4"/>
          <p:cNvSpPr>
            <a:spLocks noGrp="1"/>
          </p:cNvSpPr>
          <p:nvPr>
            <p:ph type="body"/>
          </p:nvPr>
        </p:nvSpPr>
        <p:spPr>
          <a:xfrm>
            <a:off x="663912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35" name="PlaceHolder 5"/>
          <p:cNvSpPr>
            <a:spLocks noGrp="1"/>
          </p:cNvSpPr>
          <p:nvPr>
            <p:ph type="body"/>
          </p:nvPr>
        </p:nvSpPr>
        <p:spPr>
          <a:xfrm>
            <a:off x="50400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36" name="PlaceHolder 6"/>
          <p:cNvSpPr>
            <a:spLocks noGrp="1"/>
          </p:cNvSpPr>
          <p:nvPr>
            <p:ph type="body"/>
          </p:nvPr>
        </p:nvSpPr>
        <p:spPr>
          <a:xfrm>
            <a:off x="357156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37" name="PlaceHolder 7"/>
          <p:cNvSpPr>
            <a:spLocks noGrp="1"/>
          </p:cNvSpPr>
          <p:nvPr>
            <p:ph type="body"/>
          </p:nvPr>
        </p:nvSpPr>
        <p:spPr>
          <a:xfrm>
            <a:off x="663912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41" name="PlaceHolder 2"/>
          <p:cNvSpPr>
            <a:spLocks noGrp="1"/>
          </p:cNvSpPr>
          <p:nvPr>
            <p:ph type="subTitle"/>
          </p:nvPr>
        </p:nvSpPr>
        <p:spPr>
          <a:xfrm>
            <a:off x="504000" y="1768680"/>
            <a:ext cx="9072000" cy="438408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43" name="PlaceHolder 2"/>
          <p:cNvSpPr>
            <a:spLocks noGrp="1"/>
          </p:cNvSpPr>
          <p:nvPr>
            <p:ph type="body"/>
          </p:nvPr>
        </p:nvSpPr>
        <p:spPr>
          <a:xfrm>
            <a:off x="504000" y="1768680"/>
            <a:ext cx="9072000" cy="43840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45" name="PlaceHolder 2"/>
          <p:cNvSpPr>
            <a:spLocks noGrp="1"/>
          </p:cNvSpPr>
          <p:nvPr>
            <p:ph type="body"/>
          </p:nvPr>
        </p:nvSpPr>
        <p:spPr>
          <a:xfrm>
            <a:off x="50400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46" name="PlaceHolder 3"/>
          <p:cNvSpPr>
            <a:spLocks noGrp="1"/>
          </p:cNvSpPr>
          <p:nvPr>
            <p:ph type="body"/>
          </p:nvPr>
        </p:nvSpPr>
        <p:spPr>
          <a:xfrm>
            <a:off x="515268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504000" y="301320"/>
            <a:ext cx="9072000" cy="585036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50"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51" name="PlaceHolder 3"/>
          <p:cNvSpPr>
            <a:spLocks noGrp="1"/>
          </p:cNvSpPr>
          <p:nvPr>
            <p:ph type="body"/>
          </p:nvPr>
        </p:nvSpPr>
        <p:spPr>
          <a:xfrm>
            <a:off x="515268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52" name="PlaceHolder 4"/>
          <p:cNvSpPr>
            <a:spLocks noGrp="1"/>
          </p:cNvSpPr>
          <p:nvPr>
            <p:ph type="body"/>
          </p:nvPr>
        </p:nvSpPr>
        <p:spPr>
          <a:xfrm>
            <a:off x="50400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3" name="PlaceHolder 2"/>
          <p:cNvSpPr>
            <a:spLocks noGrp="1"/>
          </p:cNvSpPr>
          <p:nvPr>
            <p:ph type="subTitle"/>
          </p:nvPr>
        </p:nvSpPr>
        <p:spPr>
          <a:xfrm>
            <a:off x="504000" y="1768680"/>
            <a:ext cx="9072000" cy="438408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54" name="PlaceHolder 2"/>
          <p:cNvSpPr>
            <a:spLocks noGrp="1"/>
          </p:cNvSpPr>
          <p:nvPr>
            <p:ph type="body"/>
          </p:nvPr>
        </p:nvSpPr>
        <p:spPr>
          <a:xfrm>
            <a:off x="50400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55"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56" name="PlaceHolder 4"/>
          <p:cNvSpPr>
            <a:spLocks noGrp="1"/>
          </p:cNvSpPr>
          <p:nvPr>
            <p:ph type="body"/>
          </p:nvPr>
        </p:nvSpPr>
        <p:spPr>
          <a:xfrm>
            <a:off x="515268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58"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59"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60" name="PlaceHolder 4"/>
          <p:cNvSpPr>
            <a:spLocks noGrp="1"/>
          </p:cNvSpPr>
          <p:nvPr>
            <p:ph type="body"/>
          </p:nvPr>
        </p:nvSpPr>
        <p:spPr>
          <a:xfrm>
            <a:off x="504000" y="405864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62" name="PlaceHolder 2"/>
          <p:cNvSpPr>
            <a:spLocks noGrp="1"/>
          </p:cNvSpPr>
          <p:nvPr>
            <p:ph type="body"/>
          </p:nvPr>
        </p:nvSpPr>
        <p:spPr>
          <a:xfrm>
            <a:off x="504000" y="176868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63" name="PlaceHolder 3"/>
          <p:cNvSpPr>
            <a:spLocks noGrp="1"/>
          </p:cNvSpPr>
          <p:nvPr>
            <p:ph type="body"/>
          </p:nvPr>
        </p:nvSpPr>
        <p:spPr>
          <a:xfrm>
            <a:off x="504000" y="405864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65"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66"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67" name="PlaceHolder 4"/>
          <p:cNvSpPr>
            <a:spLocks noGrp="1"/>
          </p:cNvSpPr>
          <p:nvPr>
            <p:ph type="body"/>
          </p:nvPr>
        </p:nvSpPr>
        <p:spPr>
          <a:xfrm>
            <a:off x="50400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68" name="PlaceHolder 5"/>
          <p:cNvSpPr>
            <a:spLocks noGrp="1"/>
          </p:cNvSpPr>
          <p:nvPr>
            <p:ph type="body"/>
          </p:nvPr>
        </p:nvSpPr>
        <p:spPr>
          <a:xfrm>
            <a:off x="515268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70" name="PlaceHolder 2"/>
          <p:cNvSpPr>
            <a:spLocks noGrp="1"/>
          </p:cNvSpPr>
          <p:nvPr>
            <p:ph type="body"/>
          </p:nvPr>
        </p:nvSpPr>
        <p:spPr>
          <a:xfrm>
            <a:off x="50400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71" name="PlaceHolder 3"/>
          <p:cNvSpPr>
            <a:spLocks noGrp="1"/>
          </p:cNvSpPr>
          <p:nvPr>
            <p:ph type="body"/>
          </p:nvPr>
        </p:nvSpPr>
        <p:spPr>
          <a:xfrm>
            <a:off x="357156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72" name="PlaceHolder 4"/>
          <p:cNvSpPr>
            <a:spLocks noGrp="1"/>
          </p:cNvSpPr>
          <p:nvPr>
            <p:ph type="body"/>
          </p:nvPr>
        </p:nvSpPr>
        <p:spPr>
          <a:xfrm>
            <a:off x="663912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73" name="PlaceHolder 5"/>
          <p:cNvSpPr>
            <a:spLocks noGrp="1"/>
          </p:cNvSpPr>
          <p:nvPr>
            <p:ph type="body"/>
          </p:nvPr>
        </p:nvSpPr>
        <p:spPr>
          <a:xfrm>
            <a:off x="50400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74" name="PlaceHolder 6"/>
          <p:cNvSpPr>
            <a:spLocks noGrp="1"/>
          </p:cNvSpPr>
          <p:nvPr>
            <p:ph type="body"/>
          </p:nvPr>
        </p:nvSpPr>
        <p:spPr>
          <a:xfrm>
            <a:off x="357156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75" name="PlaceHolder 7"/>
          <p:cNvSpPr>
            <a:spLocks noGrp="1"/>
          </p:cNvSpPr>
          <p:nvPr>
            <p:ph type="body"/>
          </p:nvPr>
        </p:nvSpPr>
        <p:spPr>
          <a:xfrm>
            <a:off x="663912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79" name="PlaceHolder 2"/>
          <p:cNvSpPr>
            <a:spLocks noGrp="1"/>
          </p:cNvSpPr>
          <p:nvPr>
            <p:ph type="subTitle"/>
          </p:nvPr>
        </p:nvSpPr>
        <p:spPr>
          <a:xfrm>
            <a:off x="504000" y="1768680"/>
            <a:ext cx="9072000" cy="438408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81" name="PlaceHolder 2"/>
          <p:cNvSpPr>
            <a:spLocks noGrp="1"/>
          </p:cNvSpPr>
          <p:nvPr>
            <p:ph type="body"/>
          </p:nvPr>
        </p:nvSpPr>
        <p:spPr>
          <a:xfrm>
            <a:off x="504000" y="1768680"/>
            <a:ext cx="9072000" cy="43840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83" name="PlaceHolder 2"/>
          <p:cNvSpPr>
            <a:spLocks noGrp="1"/>
          </p:cNvSpPr>
          <p:nvPr>
            <p:ph type="body"/>
          </p:nvPr>
        </p:nvSpPr>
        <p:spPr>
          <a:xfrm>
            <a:off x="50400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84" name="PlaceHolder 3"/>
          <p:cNvSpPr>
            <a:spLocks noGrp="1"/>
          </p:cNvSpPr>
          <p:nvPr>
            <p:ph type="body"/>
          </p:nvPr>
        </p:nvSpPr>
        <p:spPr>
          <a:xfrm>
            <a:off x="515268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5" name="PlaceHolder 2"/>
          <p:cNvSpPr>
            <a:spLocks noGrp="1"/>
          </p:cNvSpPr>
          <p:nvPr>
            <p:ph type="body"/>
          </p:nvPr>
        </p:nvSpPr>
        <p:spPr>
          <a:xfrm>
            <a:off x="504000" y="1768680"/>
            <a:ext cx="9072000" cy="43840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504000" y="301320"/>
            <a:ext cx="9072000" cy="585036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88"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89" name="PlaceHolder 3"/>
          <p:cNvSpPr>
            <a:spLocks noGrp="1"/>
          </p:cNvSpPr>
          <p:nvPr>
            <p:ph type="body"/>
          </p:nvPr>
        </p:nvSpPr>
        <p:spPr>
          <a:xfrm>
            <a:off x="515268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90" name="PlaceHolder 4"/>
          <p:cNvSpPr>
            <a:spLocks noGrp="1"/>
          </p:cNvSpPr>
          <p:nvPr>
            <p:ph type="body"/>
          </p:nvPr>
        </p:nvSpPr>
        <p:spPr>
          <a:xfrm>
            <a:off x="50400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92" name="PlaceHolder 2"/>
          <p:cNvSpPr>
            <a:spLocks noGrp="1"/>
          </p:cNvSpPr>
          <p:nvPr>
            <p:ph type="body"/>
          </p:nvPr>
        </p:nvSpPr>
        <p:spPr>
          <a:xfrm>
            <a:off x="50400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93"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94" name="PlaceHolder 4"/>
          <p:cNvSpPr>
            <a:spLocks noGrp="1"/>
          </p:cNvSpPr>
          <p:nvPr>
            <p:ph type="body"/>
          </p:nvPr>
        </p:nvSpPr>
        <p:spPr>
          <a:xfrm>
            <a:off x="515268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96"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97"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98" name="PlaceHolder 4"/>
          <p:cNvSpPr>
            <a:spLocks noGrp="1"/>
          </p:cNvSpPr>
          <p:nvPr>
            <p:ph type="body"/>
          </p:nvPr>
        </p:nvSpPr>
        <p:spPr>
          <a:xfrm>
            <a:off x="504000" y="405864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00" name="PlaceHolder 2"/>
          <p:cNvSpPr>
            <a:spLocks noGrp="1"/>
          </p:cNvSpPr>
          <p:nvPr>
            <p:ph type="body"/>
          </p:nvPr>
        </p:nvSpPr>
        <p:spPr>
          <a:xfrm>
            <a:off x="504000" y="176868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01" name="PlaceHolder 3"/>
          <p:cNvSpPr>
            <a:spLocks noGrp="1"/>
          </p:cNvSpPr>
          <p:nvPr>
            <p:ph type="body"/>
          </p:nvPr>
        </p:nvSpPr>
        <p:spPr>
          <a:xfrm>
            <a:off x="504000" y="405864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03"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04"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05" name="PlaceHolder 4"/>
          <p:cNvSpPr>
            <a:spLocks noGrp="1"/>
          </p:cNvSpPr>
          <p:nvPr>
            <p:ph type="body"/>
          </p:nvPr>
        </p:nvSpPr>
        <p:spPr>
          <a:xfrm>
            <a:off x="50400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06" name="PlaceHolder 5"/>
          <p:cNvSpPr>
            <a:spLocks noGrp="1"/>
          </p:cNvSpPr>
          <p:nvPr>
            <p:ph type="body"/>
          </p:nvPr>
        </p:nvSpPr>
        <p:spPr>
          <a:xfrm>
            <a:off x="515268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08" name="PlaceHolder 2"/>
          <p:cNvSpPr>
            <a:spLocks noGrp="1"/>
          </p:cNvSpPr>
          <p:nvPr>
            <p:ph type="body"/>
          </p:nvPr>
        </p:nvSpPr>
        <p:spPr>
          <a:xfrm>
            <a:off x="50400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09" name="PlaceHolder 3"/>
          <p:cNvSpPr>
            <a:spLocks noGrp="1"/>
          </p:cNvSpPr>
          <p:nvPr>
            <p:ph type="body"/>
          </p:nvPr>
        </p:nvSpPr>
        <p:spPr>
          <a:xfrm>
            <a:off x="357156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10" name="PlaceHolder 4"/>
          <p:cNvSpPr>
            <a:spLocks noGrp="1"/>
          </p:cNvSpPr>
          <p:nvPr>
            <p:ph type="body"/>
          </p:nvPr>
        </p:nvSpPr>
        <p:spPr>
          <a:xfrm>
            <a:off x="663912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11" name="PlaceHolder 5"/>
          <p:cNvSpPr>
            <a:spLocks noGrp="1"/>
          </p:cNvSpPr>
          <p:nvPr>
            <p:ph type="body"/>
          </p:nvPr>
        </p:nvSpPr>
        <p:spPr>
          <a:xfrm>
            <a:off x="50400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12" name="PlaceHolder 6"/>
          <p:cNvSpPr>
            <a:spLocks noGrp="1"/>
          </p:cNvSpPr>
          <p:nvPr>
            <p:ph type="body"/>
          </p:nvPr>
        </p:nvSpPr>
        <p:spPr>
          <a:xfrm>
            <a:off x="357156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13" name="PlaceHolder 7"/>
          <p:cNvSpPr>
            <a:spLocks noGrp="1"/>
          </p:cNvSpPr>
          <p:nvPr>
            <p:ph type="body"/>
          </p:nvPr>
        </p:nvSpPr>
        <p:spPr>
          <a:xfrm>
            <a:off x="663912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6"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17" name="PlaceHolder 2"/>
          <p:cNvSpPr>
            <a:spLocks noGrp="1"/>
          </p:cNvSpPr>
          <p:nvPr>
            <p:ph type="subTitle"/>
          </p:nvPr>
        </p:nvSpPr>
        <p:spPr>
          <a:xfrm>
            <a:off x="504000" y="1768680"/>
            <a:ext cx="9072000" cy="438408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19" name="PlaceHolder 2"/>
          <p:cNvSpPr>
            <a:spLocks noGrp="1"/>
          </p:cNvSpPr>
          <p:nvPr>
            <p:ph type="body"/>
          </p:nvPr>
        </p:nvSpPr>
        <p:spPr>
          <a:xfrm>
            <a:off x="504000" y="1768680"/>
            <a:ext cx="9072000" cy="43840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7" name="PlaceHolder 2"/>
          <p:cNvSpPr>
            <a:spLocks noGrp="1"/>
          </p:cNvSpPr>
          <p:nvPr>
            <p:ph type="body"/>
          </p:nvPr>
        </p:nvSpPr>
        <p:spPr>
          <a:xfrm>
            <a:off x="50400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8" name="PlaceHolder 3"/>
          <p:cNvSpPr>
            <a:spLocks noGrp="1"/>
          </p:cNvSpPr>
          <p:nvPr>
            <p:ph type="body"/>
          </p:nvPr>
        </p:nvSpPr>
        <p:spPr>
          <a:xfrm>
            <a:off x="515268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21" name="PlaceHolder 2"/>
          <p:cNvSpPr>
            <a:spLocks noGrp="1"/>
          </p:cNvSpPr>
          <p:nvPr>
            <p:ph type="body"/>
          </p:nvPr>
        </p:nvSpPr>
        <p:spPr>
          <a:xfrm>
            <a:off x="50400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122" name="PlaceHolder 3"/>
          <p:cNvSpPr>
            <a:spLocks noGrp="1"/>
          </p:cNvSpPr>
          <p:nvPr>
            <p:ph type="body"/>
          </p:nvPr>
        </p:nvSpPr>
        <p:spPr>
          <a:xfrm>
            <a:off x="515268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3"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4" name="PlaceHolder 1"/>
          <p:cNvSpPr>
            <a:spLocks noGrp="1"/>
          </p:cNvSpPr>
          <p:nvPr>
            <p:ph type="subTitle"/>
          </p:nvPr>
        </p:nvSpPr>
        <p:spPr>
          <a:xfrm>
            <a:off x="504000" y="301320"/>
            <a:ext cx="9072000" cy="585036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26"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27" name="PlaceHolder 3"/>
          <p:cNvSpPr>
            <a:spLocks noGrp="1"/>
          </p:cNvSpPr>
          <p:nvPr>
            <p:ph type="body"/>
          </p:nvPr>
        </p:nvSpPr>
        <p:spPr>
          <a:xfrm>
            <a:off x="515268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128" name="PlaceHolder 4"/>
          <p:cNvSpPr>
            <a:spLocks noGrp="1"/>
          </p:cNvSpPr>
          <p:nvPr>
            <p:ph type="body"/>
          </p:nvPr>
        </p:nvSpPr>
        <p:spPr>
          <a:xfrm>
            <a:off x="50400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30" name="PlaceHolder 2"/>
          <p:cNvSpPr>
            <a:spLocks noGrp="1"/>
          </p:cNvSpPr>
          <p:nvPr>
            <p:ph type="body"/>
          </p:nvPr>
        </p:nvSpPr>
        <p:spPr>
          <a:xfrm>
            <a:off x="50400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131"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32" name="PlaceHolder 4"/>
          <p:cNvSpPr>
            <a:spLocks noGrp="1"/>
          </p:cNvSpPr>
          <p:nvPr>
            <p:ph type="body"/>
          </p:nvPr>
        </p:nvSpPr>
        <p:spPr>
          <a:xfrm>
            <a:off x="515268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34"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35"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36" name="PlaceHolder 4"/>
          <p:cNvSpPr>
            <a:spLocks noGrp="1"/>
          </p:cNvSpPr>
          <p:nvPr>
            <p:ph type="body"/>
          </p:nvPr>
        </p:nvSpPr>
        <p:spPr>
          <a:xfrm>
            <a:off x="504000" y="405864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38" name="PlaceHolder 2"/>
          <p:cNvSpPr>
            <a:spLocks noGrp="1"/>
          </p:cNvSpPr>
          <p:nvPr>
            <p:ph type="body"/>
          </p:nvPr>
        </p:nvSpPr>
        <p:spPr>
          <a:xfrm>
            <a:off x="504000" y="176868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39" name="PlaceHolder 3"/>
          <p:cNvSpPr>
            <a:spLocks noGrp="1"/>
          </p:cNvSpPr>
          <p:nvPr>
            <p:ph type="body"/>
          </p:nvPr>
        </p:nvSpPr>
        <p:spPr>
          <a:xfrm>
            <a:off x="504000" y="405864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41"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42"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43" name="PlaceHolder 4"/>
          <p:cNvSpPr>
            <a:spLocks noGrp="1"/>
          </p:cNvSpPr>
          <p:nvPr>
            <p:ph type="body"/>
          </p:nvPr>
        </p:nvSpPr>
        <p:spPr>
          <a:xfrm>
            <a:off x="50400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44" name="PlaceHolder 5"/>
          <p:cNvSpPr>
            <a:spLocks noGrp="1"/>
          </p:cNvSpPr>
          <p:nvPr>
            <p:ph type="body"/>
          </p:nvPr>
        </p:nvSpPr>
        <p:spPr>
          <a:xfrm>
            <a:off x="515268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46" name="PlaceHolder 2"/>
          <p:cNvSpPr>
            <a:spLocks noGrp="1"/>
          </p:cNvSpPr>
          <p:nvPr>
            <p:ph type="body"/>
          </p:nvPr>
        </p:nvSpPr>
        <p:spPr>
          <a:xfrm>
            <a:off x="50400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47" name="PlaceHolder 3"/>
          <p:cNvSpPr>
            <a:spLocks noGrp="1"/>
          </p:cNvSpPr>
          <p:nvPr>
            <p:ph type="body"/>
          </p:nvPr>
        </p:nvSpPr>
        <p:spPr>
          <a:xfrm>
            <a:off x="357156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48" name="PlaceHolder 4"/>
          <p:cNvSpPr>
            <a:spLocks noGrp="1"/>
          </p:cNvSpPr>
          <p:nvPr>
            <p:ph type="body"/>
          </p:nvPr>
        </p:nvSpPr>
        <p:spPr>
          <a:xfrm>
            <a:off x="6639120" y="176868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49" name="PlaceHolder 5"/>
          <p:cNvSpPr>
            <a:spLocks noGrp="1"/>
          </p:cNvSpPr>
          <p:nvPr>
            <p:ph type="body"/>
          </p:nvPr>
        </p:nvSpPr>
        <p:spPr>
          <a:xfrm>
            <a:off x="50400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50" name="PlaceHolder 6"/>
          <p:cNvSpPr>
            <a:spLocks noGrp="1"/>
          </p:cNvSpPr>
          <p:nvPr>
            <p:ph type="body"/>
          </p:nvPr>
        </p:nvSpPr>
        <p:spPr>
          <a:xfrm>
            <a:off x="357156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51" name="PlaceHolder 7"/>
          <p:cNvSpPr>
            <a:spLocks noGrp="1"/>
          </p:cNvSpPr>
          <p:nvPr>
            <p:ph type="body"/>
          </p:nvPr>
        </p:nvSpPr>
        <p:spPr>
          <a:xfrm>
            <a:off x="6639120" y="4058640"/>
            <a:ext cx="292104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301320"/>
            <a:ext cx="9072000" cy="5850360"/>
          </a:xfrm>
          <a:prstGeom prst="rect">
            <a:avLst/>
          </a:prstGeom>
        </p:spPr>
        <p:txBody>
          <a:bodyPr lIns="0" rIns="0" tIns="0" bIns="0" anchor="ctr"/>
          <a:p>
            <a:pPr algn="ctr"/>
            <a:endParaRPr b="0" lang="it-IT"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2"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3" name="PlaceHolder 3"/>
          <p:cNvSpPr>
            <a:spLocks noGrp="1"/>
          </p:cNvSpPr>
          <p:nvPr>
            <p:ph type="body"/>
          </p:nvPr>
        </p:nvSpPr>
        <p:spPr>
          <a:xfrm>
            <a:off x="515268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14" name="PlaceHolder 4"/>
          <p:cNvSpPr>
            <a:spLocks noGrp="1"/>
          </p:cNvSpPr>
          <p:nvPr>
            <p:ph type="body"/>
          </p:nvPr>
        </p:nvSpPr>
        <p:spPr>
          <a:xfrm>
            <a:off x="50400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16" name="PlaceHolder 2"/>
          <p:cNvSpPr>
            <a:spLocks noGrp="1"/>
          </p:cNvSpPr>
          <p:nvPr>
            <p:ph type="body"/>
          </p:nvPr>
        </p:nvSpPr>
        <p:spPr>
          <a:xfrm>
            <a:off x="504000" y="1768680"/>
            <a:ext cx="4426920" cy="4384080"/>
          </a:xfrm>
          <a:prstGeom prst="rect">
            <a:avLst/>
          </a:prstGeom>
        </p:spPr>
        <p:txBody>
          <a:bodyPr lIns="0" rIns="0" tIns="0" bIns="0">
            <a:normAutofit/>
          </a:bodyPr>
          <a:p>
            <a:endParaRPr b="0" lang="it-IT" sz="1800" spc="-1" strike="noStrike">
              <a:solidFill>
                <a:srgbClr val="000000"/>
              </a:solidFill>
              <a:latin typeface="Arial"/>
            </a:endParaRPr>
          </a:p>
        </p:txBody>
      </p:sp>
      <p:sp>
        <p:nvSpPr>
          <p:cNvPr id="17"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18" name="PlaceHolder 4"/>
          <p:cNvSpPr>
            <a:spLocks noGrp="1"/>
          </p:cNvSpPr>
          <p:nvPr>
            <p:ph type="body"/>
          </p:nvPr>
        </p:nvSpPr>
        <p:spPr>
          <a:xfrm>
            <a:off x="5152680" y="405864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301320"/>
            <a:ext cx="9072000" cy="1261800"/>
          </a:xfrm>
          <a:prstGeom prst="rect">
            <a:avLst/>
          </a:prstGeom>
        </p:spPr>
        <p:txBody>
          <a:bodyPr lIns="0" rIns="0" tIns="0" bIns="0" anchor="ctr"/>
          <a:p>
            <a:endParaRPr b="0" lang="it-IT" sz="1800" spc="-1" strike="noStrike">
              <a:solidFill>
                <a:srgbClr val="000000"/>
              </a:solidFill>
              <a:latin typeface="Arial"/>
            </a:endParaRPr>
          </a:p>
        </p:txBody>
      </p:sp>
      <p:sp>
        <p:nvSpPr>
          <p:cNvPr id="20" name="PlaceHolder 2"/>
          <p:cNvSpPr>
            <a:spLocks noGrp="1"/>
          </p:cNvSpPr>
          <p:nvPr>
            <p:ph type="body"/>
          </p:nvPr>
        </p:nvSpPr>
        <p:spPr>
          <a:xfrm>
            <a:off x="50400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21" name="PlaceHolder 3"/>
          <p:cNvSpPr>
            <a:spLocks noGrp="1"/>
          </p:cNvSpPr>
          <p:nvPr>
            <p:ph type="body"/>
          </p:nvPr>
        </p:nvSpPr>
        <p:spPr>
          <a:xfrm>
            <a:off x="5152680" y="1768680"/>
            <a:ext cx="4426920" cy="2090880"/>
          </a:xfrm>
          <a:prstGeom prst="rect">
            <a:avLst/>
          </a:prstGeom>
        </p:spPr>
        <p:txBody>
          <a:bodyPr lIns="0" rIns="0" tIns="0" bIns="0">
            <a:normAutofit/>
          </a:bodyPr>
          <a:p>
            <a:endParaRPr b="0" lang="it-IT" sz="1800" spc="-1" strike="noStrike">
              <a:solidFill>
                <a:srgbClr val="000000"/>
              </a:solidFill>
              <a:latin typeface="Arial"/>
            </a:endParaRPr>
          </a:p>
        </p:txBody>
      </p:sp>
      <p:sp>
        <p:nvSpPr>
          <p:cNvPr id="22" name="PlaceHolder 4"/>
          <p:cNvSpPr>
            <a:spLocks noGrp="1"/>
          </p:cNvSpPr>
          <p:nvPr>
            <p:ph type="body"/>
          </p:nvPr>
        </p:nvSpPr>
        <p:spPr>
          <a:xfrm>
            <a:off x="504000" y="4058640"/>
            <a:ext cx="9072000" cy="2090880"/>
          </a:xfrm>
          <a:prstGeom prst="rect">
            <a:avLst/>
          </a:prstGeom>
        </p:spPr>
        <p:txBody>
          <a:bodyPr lIns="0" rIns="0" tIns="0" bIns="0">
            <a:normAutofit/>
          </a:bodyPr>
          <a:p>
            <a:endParaRPr b="0" lang="it-IT" sz="1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4.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301320"/>
            <a:ext cx="9072000" cy="1261800"/>
          </a:xfrm>
          <a:prstGeom prst="rect">
            <a:avLst/>
          </a:prstGeom>
        </p:spPr>
        <p:txBody>
          <a:bodyPr lIns="0" rIns="0" tIns="0" bIns="0" anchor="ctr"/>
          <a:p>
            <a:r>
              <a:rPr b="0" lang="it-IT" sz="1800" spc="-1" strike="noStrike">
                <a:solidFill>
                  <a:srgbClr val="000000"/>
                </a:solidFill>
                <a:latin typeface="Arial"/>
              </a:rPr>
              <a:t>Fai clic per modificare il formato del testo del titolo</a:t>
            </a:r>
            <a:endParaRPr b="0" lang="it-IT" sz="1800" spc="-1" strike="noStrike">
              <a:solidFill>
                <a:srgbClr val="000000"/>
              </a:solidFill>
              <a:latin typeface="Arial"/>
            </a:endParaRPr>
          </a:p>
        </p:txBody>
      </p:sp>
      <p:sp>
        <p:nvSpPr>
          <p:cNvPr id="1" name="PlaceHolder 2"/>
          <p:cNvSpPr>
            <a:spLocks noGrp="1"/>
          </p:cNvSpPr>
          <p:nvPr>
            <p:ph type="body"/>
          </p:nvPr>
        </p:nvSpPr>
        <p:spPr>
          <a:xfrm>
            <a:off x="504000" y="1768680"/>
            <a:ext cx="9072000" cy="43840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504000" y="301320"/>
            <a:ext cx="9072000" cy="1261800"/>
          </a:xfrm>
          <a:prstGeom prst="rect">
            <a:avLst/>
          </a:prstGeom>
        </p:spPr>
        <p:txBody>
          <a:bodyPr lIns="0" rIns="0" tIns="0" bIns="0" anchor="ctr"/>
          <a:p>
            <a:r>
              <a:rPr b="0" lang="it-IT" sz="1800" spc="-1" strike="noStrike">
                <a:solidFill>
                  <a:srgbClr val="000000"/>
                </a:solidFill>
                <a:latin typeface="Arial"/>
              </a:rPr>
              <a:t>Fai clic per modificare il formato del testo del titolo</a:t>
            </a:r>
            <a:endParaRPr b="0" lang="it-IT" sz="1800" spc="-1" strike="noStrike">
              <a:solidFill>
                <a:srgbClr val="000000"/>
              </a:solidFill>
              <a:latin typeface="Arial"/>
            </a:endParaRPr>
          </a:p>
        </p:txBody>
      </p:sp>
      <p:sp>
        <p:nvSpPr>
          <p:cNvPr id="39" name="PlaceHolder 2"/>
          <p:cNvSpPr>
            <a:spLocks noGrp="1"/>
          </p:cNvSpPr>
          <p:nvPr>
            <p:ph type="body"/>
          </p:nvPr>
        </p:nvSpPr>
        <p:spPr>
          <a:xfrm>
            <a:off x="504000" y="1768680"/>
            <a:ext cx="9072000" cy="43840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504000" y="301320"/>
            <a:ext cx="9072000" cy="1261800"/>
          </a:xfrm>
          <a:prstGeom prst="rect">
            <a:avLst/>
          </a:prstGeom>
        </p:spPr>
        <p:txBody>
          <a:bodyPr lIns="0" rIns="0" tIns="0" bIns="0" anchor="ctr"/>
          <a:p>
            <a:r>
              <a:rPr b="0" lang="it-IT" sz="1800" spc="-1" strike="noStrike">
                <a:solidFill>
                  <a:srgbClr val="000000"/>
                </a:solidFill>
                <a:latin typeface="Arial"/>
              </a:rPr>
              <a:t>Fai clic per modificare il formato del testo del titolo</a:t>
            </a:r>
            <a:endParaRPr b="0" lang="it-IT" sz="1800" spc="-1" strike="noStrike">
              <a:solidFill>
                <a:srgbClr val="000000"/>
              </a:solidFill>
              <a:latin typeface="Arial"/>
            </a:endParaRPr>
          </a:p>
        </p:txBody>
      </p:sp>
      <p:sp>
        <p:nvSpPr>
          <p:cNvPr id="77" name="PlaceHolder 2"/>
          <p:cNvSpPr>
            <a:spLocks noGrp="1"/>
          </p:cNvSpPr>
          <p:nvPr>
            <p:ph type="body"/>
          </p:nvPr>
        </p:nvSpPr>
        <p:spPr>
          <a:xfrm>
            <a:off x="504000" y="1768680"/>
            <a:ext cx="9072000" cy="43840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114" name="PlaceHolder 1"/>
          <p:cNvSpPr>
            <a:spLocks noGrp="1"/>
          </p:cNvSpPr>
          <p:nvPr>
            <p:ph type="title"/>
          </p:nvPr>
        </p:nvSpPr>
        <p:spPr>
          <a:xfrm>
            <a:off x="504000" y="301320"/>
            <a:ext cx="9072000" cy="1261800"/>
          </a:xfrm>
          <a:prstGeom prst="rect">
            <a:avLst/>
          </a:prstGeom>
        </p:spPr>
        <p:txBody>
          <a:bodyPr lIns="0" rIns="0" tIns="0" bIns="0" anchor="ctr"/>
          <a:p>
            <a:r>
              <a:rPr b="0" lang="it-IT" sz="1800" spc="-1" strike="noStrike">
                <a:solidFill>
                  <a:srgbClr val="000000"/>
                </a:solidFill>
                <a:latin typeface="Arial"/>
              </a:rPr>
              <a:t>Fai clic per modificare il formato del testo del titolo</a:t>
            </a:r>
            <a:endParaRPr b="0" lang="it-IT" sz="1800" spc="-1" strike="noStrike">
              <a:solidFill>
                <a:srgbClr val="000000"/>
              </a:solidFill>
              <a:latin typeface="Arial"/>
            </a:endParaRPr>
          </a:p>
        </p:txBody>
      </p:sp>
      <p:sp>
        <p:nvSpPr>
          <p:cNvPr id="115" name="PlaceHolder 2"/>
          <p:cNvSpPr>
            <a:spLocks noGrp="1"/>
          </p:cNvSpPr>
          <p:nvPr>
            <p:ph type="body"/>
          </p:nvPr>
        </p:nvSpPr>
        <p:spPr>
          <a:xfrm>
            <a:off x="504000" y="1768680"/>
            <a:ext cx="9072000" cy="43840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37.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37.xml"/>
</Relationships>
</file>

<file path=ppt/slides/_rels/slide1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image" Target="../media/image22.jpeg"/><Relationship Id="rId3" Type="http://schemas.openxmlformats.org/officeDocument/2006/relationships/image" Target="../media/image23.jpeg"/><Relationship Id="rId4"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slideLayout" Target="../slideLayouts/slideLayout37.xml"/>
</Relationships>
</file>

<file path=ppt/slides/_rels/slide16.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image" Target="../media/image29.jpeg"/><Relationship Id="rId3" Type="http://schemas.openxmlformats.org/officeDocument/2006/relationships/image" Target="../media/image30.jpeg"/><Relationship Id="rId4" Type="http://schemas.openxmlformats.org/officeDocument/2006/relationships/slideLayout" Target="../slideLayouts/slideLayout37.xml"/>
</Relationships>
</file>

<file path=ppt/slides/_rels/slide17.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jpeg"/><Relationship Id="rId3"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CustomShape 1"/>
          <p:cNvSpPr/>
          <p:nvPr/>
        </p:nvSpPr>
        <p:spPr>
          <a:xfrm>
            <a:off x="504000" y="301320"/>
            <a:ext cx="9069840" cy="1260360"/>
          </a:xfrm>
          <a:prstGeom prst="rect">
            <a:avLst/>
          </a:prstGeom>
          <a:noFill/>
          <a:ln>
            <a:noFill/>
          </a:ln>
        </p:spPr>
        <p:style>
          <a:lnRef idx="0"/>
          <a:fillRef idx="0"/>
          <a:effectRef idx="0"/>
          <a:fontRef idx="minor"/>
        </p:style>
        <p:txBody>
          <a:bodyPr lIns="0" rIns="0" tIns="0" bIns="0" anchor="ctr"/>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r>
              <a:rPr b="0" lang="it-IT" sz="3600" spc="-1" strike="noStrike">
                <a:solidFill>
                  <a:srgbClr val="000000"/>
                </a:solidFill>
                <a:latin typeface="Comic Sans MS"/>
                <a:ea typeface="DejaVu Sans"/>
              </a:rPr>
              <a:t>IC 1 MODENA</a:t>
            </a:r>
            <a:endParaRPr b="0" lang="it-IT" sz="3600" spc="-1" strike="noStrike">
              <a:latin typeface="Arial"/>
            </a:endParaRPr>
          </a:p>
          <a:p>
            <a:pPr algn="ctr">
              <a:lnSpc>
                <a:spcPct val="100000"/>
              </a:lnSpc>
            </a:pPr>
            <a:endParaRPr b="0" lang="it-IT" sz="3600" spc="-1" strike="noStrike">
              <a:latin typeface="Arial"/>
            </a:endParaRPr>
          </a:p>
          <a:p>
            <a:pPr algn="ctr">
              <a:lnSpc>
                <a:spcPct val="100000"/>
              </a:lnSpc>
            </a:pPr>
            <a:r>
              <a:rPr b="0" lang="it-IT" sz="4400" spc="-1" strike="noStrike">
                <a:solidFill>
                  <a:srgbClr val="000000"/>
                </a:solidFill>
                <a:latin typeface="Comic Sans MS"/>
                <a:ea typeface="DejaVu Sans"/>
              </a:rPr>
              <a:t>PON “HERITAGE E TOURISM”</a:t>
            </a:r>
            <a:endParaRPr b="0" lang="it-IT" sz="4400" spc="-1" strike="noStrike">
              <a:latin typeface="Arial"/>
            </a:endParaRPr>
          </a:p>
          <a:p>
            <a:pPr algn="ctr">
              <a:lnSpc>
                <a:spcPct val="100000"/>
              </a:lnSpc>
            </a:pPr>
            <a:r>
              <a:rPr b="0" lang="it-IT" sz="4400" spc="-1" strike="noStrike">
                <a:solidFill>
                  <a:srgbClr val="000000"/>
                </a:solidFill>
                <a:latin typeface="Comic Sans MS"/>
                <a:ea typeface="DejaVu Sans"/>
              </a:rPr>
              <a:t>Modulo 6: </a:t>
            </a:r>
            <a:endParaRPr b="0" lang="it-IT" sz="4400" spc="-1" strike="noStrike">
              <a:latin typeface="Arial"/>
            </a:endParaRPr>
          </a:p>
          <a:p>
            <a:pPr algn="ctr">
              <a:lnSpc>
                <a:spcPct val="100000"/>
              </a:lnSpc>
            </a:pPr>
            <a:r>
              <a:rPr b="1" lang="it-IT" sz="4400" spc="-1" strike="noStrike">
                <a:solidFill>
                  <a:srgbClr val="000000"/>
                </a:solidFill>
                <a:latin typeface="Comic Sans MS"/>
                <a:ea typeface="DejaVu Sans"/>
              </a:rPr>
              <a:t>CI TROVIAMO AL PARCO</a:t>
            </a:r>
            <a:endParaRPr b="0" lang="it-IT" sz="4400" spc="-1" strike="noStrike">
              <a:latin typeface="Arial"/>
            </a:endParaRPr>
          </a:p>
          <a:p>
            <a:pPr algn="ctr">
              <a:lnSpc>
                <a:spcPct val="100000"/>
              </a:lnSpc>
            </a:pPr>
            <a:endParaRPr b="0" lang="it-IT" sz="4400" spc="-1" strike="noStrike">
              <a:latin typeface="Arial"/>
            </a:endParaRPr>
          </a:p>
          <a:p>
            <a:pPr algn="ctr">
              <a:lnSpc>
                <a:spcPct val="100000"/>
              </a:lnSpc>
            </a:pPr>
            <a:r>
              <a:rPr b="0" lang="it-IT" sz="2800" spc="-1" strike="noStrike">
                <a:solidFill>
                  <a:srgbClr val="000000"/>
                </a:solidFill>
                <a:latin typeface="Comic Sans MS"/>
                <a:ea typeface="DejaVu Sans"/>
              </a:rPr>
              <a:t>Insegnanti: Grana Federica</a:t>
            </a:r>
            <a:endParaRPr b="0" lang="it-IT" sz="2800" spc="-1" strike="noStrike">
              <a:latin typeface="Arial"/>
            </a:endParaRPr>
          </a:p>
          <a:p>
            <a:pPr algn="ctr">
              <a:lnSpc>
                <a:spcPct val="100000"/>
              </a:lnSpc>
            </a:pPr>
            <a:r>
              <a:rPr b="0" lang="it-IT" sz="2800" spc="-1" strike="noStrike">
                <a:solidFill>
                  <a:srgbClr val="000000"/>
                </a:solidFill>
                <a:latin typeface="Comic Sans MS"/>
                <a:ea typeface="DejaVu Sans"/>
              </a:rPr>
              <a:t>Ragusa Maria Angela</a:t>
            </a:r>
            <a:endParaRPr b="0" lang="it-IT" sz="2800" spc="-1" strike="noStrike">
              <a:latin typeface="Arial"/>
            </a:endParaRPr>
          </a:p>
          <a:p>
            <a:pPr algn="ctr">
              <a:lnSpc>
                <a:spcPct val="100000"/>
              </a:lnSpc>
            </a:pPr>
            <a:r>
              <a:rPr b="0" lang="it-IT" sz="2800" spc="-1" strike="noStrike">
                <a:solidFill>
                  <a:srgbClr val="000000"/>
                </a:solidFill>
                <a:latin typeface="Comic Sans MS"/>
                <a:ea typeface="DejaVu Sans"/>
              </a:rPr>
              <a:t>Alunni: classi IV, V</a:t>
            </a:r>
            <a:endParaRPr b="0" lang="it-IT" sz="2800" spc="-1" strike="noStrike">
              <a:latin typeface="Arial"/>
            </a:endParaRPr>
          </a:p>
          <a:p>
            <a:pPr algn="ctr">
              <a:lnSpc>
                <a:spcPct val="100000"/>
              </a:lnSpc>
            </a:pPr>
            <a:r>
              <a:rPr b="0" lang="it-IT" sz="4400" spc="-1" strike="noStrike">
                <a:solidFill>
                  <a:srgbClr val="000000"/>
                </a:solidFill>
                <a:latin typeface="Arial"/>
                <a:ea typeface="DejaVu Sans"/>
              </a:rPr>
              <a:t> </a:t>
            </a:r>
            <a:endParaRPr b="0" lang="it-IT" sz="4400" spc="-1" strike="noStrike">
              <a:latin typeface="Arial"/>
            </a:endParaRPr>
          </a:p>
          <a:p>
            <a:pPr algn="ctr">
              <a:lnSpc>
                <a:spcPct val="100000"/>
              </a:lnSpc>
            </a:pPr>
            <a:endParaRPr b="0" lang="it-IT" sz="4400" spc="-1" strike="noStrike">
              <a:latin typeface="Arial"/>
            </a:endParaRPr>
          </a:p>
        </p:txBody>
      </p:sp>
      <p:sp>
        <p:nvSpPr>
          <p:cNvPr id="153" name="CustomShape 2"/>
          <p:cNvSpPr/>
          <p:nvPr/>
        </p:nvSpPr>
        <p:spPr>
          <a:xfrm>
            <a:off x="504000" y="1769040"/>
            <a:ext cx="9069840" cy="4382640"/>
          </a:xfrm>
          <a:prstGeom prst="rect">
            <a:avLst/>
          </a:prstGeom>
          <a:noFill/>
          <a:ln>
            <a:noFill/>
          </a:ln>
        </p:spPr>
        <p:style>
          <a:lnRef idx="0"/>
          <a:fillRef idx="0"/>
          <a:effectRef idx="0"/>
          <a:fontRef idx="minor"/>
        </p:style>
      </p:sp>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CustomShape 1"/>
          <p:cNvSpPr/>
          <p:nvPr/>
        </p:nvSpPr>
        <p:spPr>
          <a:xfrm>
            <a:off x="1224000" y="504360"/>
            <a:ext cx="8134920" cy="34520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L’ACACIA O ROBINIA</a:t>
            </a:r>
            <a:endParaRPr b="0" lang="it-IT" sz="2800" spc="-1" strike="noStrike">
              <a:latin typeface="Arial"/>
            </a:endParaRPr>
          </a:p>
          <a:p>
            <a:pPr>
              <a:lnSpc>
                <a:spcPct val="100000"/>
              </a:lnSpc>
            </a:pPr>
            <a:r>
              <a:rPr b="0" lang="it-IT" sz="1800" spc="-1" strike="noStrike">
                <a:solidFill>
                  <a:srgbClr val="000000"/>
                </a:solidFill>
                <a:latin typeface="Comic Sans MS"/>
                <a:ea typeface="DejaVu Sans"/>
              </a:rPr>
              <a:t>L’acacia di Costantinopoli, comunemente conosciuta come Robinia è originaria delle zone dell’America del Nord e molto diffusa in Italia.</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L’albero di acacia raggiunge un’altezza fino a 25 metri. Può avere anche portamento arbustivo. È caratterizzato da una corteccia marrone chiaro molto rugosa e foglie lunghe 30 – 35 cm. Le foglie, in realtà, sono costituite da molte foglioline più piccole e ovate non dentate lunghe fino a 6 cm, queste foglioline sono aperte di giorno mentre di notte tendono a sovrapporsi. </a:t>
            </a:r>
            <a:endParaRPr b="0" lang="it-IT" sz="1800" spc="-1" strike="noStrike">
              <a:latin typeface="Arial"/>
            </a:endParaRPr>
          </a:p>
          <a:p>
            <a:pPr>
              <a:lnSpc>
                <a:spcPct val="100000"/>
              </a:lnSpc>
            </a:pPr>
            <a:endParaRPr b="0" lang="it-IT" sz="1800" spc="-1" strike="noStrike">
              <a:latin typeface="Arial"/>
            </a:endParaRPr>
          </a:p>
        </p:txBody>
      </p:sp>
      <p:sp>
        <p:nvSpPr>
          <p:cNvPr id="186" name="CustomShape 2"/>
          <p:cNvSpPr/>
          <p:nvPr/>
        </p:nvSpPr>
        <p:spPr>
          <a:xfrm>
            <a:off x="6264000" y="5112000"/>
            <a:ext cx="2950920" cy="939240"/>
          </a:xfrm>
          <a:prstGeom prst="rect">
            <a:avLst/>
          </a:prstGeom>
          <a:noFill/>
          <a:ln>
            <a:noFill/>
          </a:ln>
        </p:spPr>
        <p:style>
          <a:lnRef idx="0"/>
          <a:fillRef idx="0"/>
          <a:effectRef idx="0"/>
          <a:fontRef idx="minor"/>
        </p:style>
        <p:txBody>
          <a:bodyPr lIns="90000" rIns="90000" tIns="45000" bIns="45000"/>
          <a:p>
            <a:pPr>
              <a:lnSpc>
                <a:spcPct val="100000"/>
              </a:lnSpc>
            </a:pPr>
            <a:r>
              <a:rPr b="0" lang="it-IT" sz="1600" spc="-1" strike="noStrike">
                <a:solidFill>
                  <a:srgbClr val="000000"/>
                </a:solidFill>
                <a:latin typeface="Comic Sans MS"/>
                <a:ea typeface="DejaVu Sans"/>
              </a:rPr>
              <a:t>Lavoro svolto da Aurora, Elena, Chiara, Denise</a:t>
            </a:r>
            <a:endParaRPr b="0" lang="it-IT" sz="1600" spc="-1" strike="noStrike">
              <a:latin typeface="Arial"/>
            </a:endParaRPr>
          </a:p>
          <a:p>
            <a:pPr>
              <a:lnSpc>
                <a:spcPct val="100000"/>
              </a:lnSpc>
            </a:pPr>
            <a:r>
              <a:rPr b="0" lang="it-IT" sz="1600" spc="-1" strike="noStrike">
                <a:solidFill>
                  <a:srgbClr val="000000"/>
                </a:solidFill>
                <a:latin typeface="Comic Sans MS"/>
                <a:ea typeface="DejaVu Sans"/>
              </a:rPr>
              <a:t>Fonte: osservazione in loco, Ideegreen.</a:t>
            </a:r>
            <a:endParaRPr b="0" lang="it-IT" sz="1600" spc="-1" strike="noStrike">
              <a:latin typeface="Arial"/>
            </a:endParaRPr>
          </a:p>
        </p:txBody>
      </p:sp>
      <p:pic>
        <p:nvPicPr>
          <p:cNvPr id="187" name="Immagine 186" descr=""/>
          <p:cNvPicPr/>
          <p:nvPr/>
        </p:nvPicPr>
        <p:blipFill>
          <a:blip r:embed="rId1"/>
          <a:stretch/>
        </p:blipFill>
        <p:spPr>
          <a:xfrm rot="5426400">
            <a:off x="2220840" y="4206600"/>
            <a:ext cx="3398400" cy="1910880"/>
          </a:xfrm>
          <a:prstGeom prst="rect">
            <a:avLst/>
          </a:prstGeom>
          <a:ln>
            <a:noFill/>
          </a:ln>
        </p:spPr>
      </p:pic>
    </p:spTree>
  </p:cSld>
  <p:timing>
    <p:tnLst>
      <p:par>
        <p:cTn id="24" dur="indefinite" restart="never" nodeType="tmRoot">
          <p:childTnLst>
            <p:seq>
              <p:cTn id="25"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CustomShape 1"/>
          <p:cNvSpPr/>
          <p:nvPr/>
        </p:nvSpPr>
        <p:spPr>
          <a:xfrm>
            <a:off x="1224000" y="504360"/>
            <a:ext cx="8134920" cy="33134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LA FARNIA</a:t>
            </a:r>
            <a:endParaRPr b="0" lang="it-IT" sz="2800" spc="-1" strike="noStrike">
              <a:latin typeface="Arial"/>
            </a:endParaRPr>
          </a:p>
          <a:p>
            <a:pPr>
              <a:lnSpc>
                <a:spcPct val="100000"/>
              </a:lnSpc>
              <a:spcAft>
                <a:spcPts val="1417"/>
              </a:spcAft>
            </a:pPr>
            <a:r>
              <a:rPr b="0" lang="it-IT" sz="1800" spc="-1" strike="noStrike">
                <a:solidFill>
                  <a:srgbClr val="000000"/>
                </a:solidFill>
                <a:latin typeface="Comic Sans MS"/>
                <a:ea typeface="DejaVu Sans"/>
              </a:rPr>
              <a:t>La farnia (Quercus robur L., detta comunemente quercia) è un albero a foglie decidue appartenente alla famiglia delle Fagacee. Essa è la specie tipo del genere Quercus. </a:t>
            </a:r>
            <a:endParaRPr b="0" lang="it-IT" sz="1800" spc="-1" strike="noStrike">
              <a:latin typeface="Arial"/>
            </a:endParaRPr>
          </a:p>
          <a:p>
            <a:pPr>
              <a:lnSpc>
                <a:spcPct val="100000"/>
              </a:lnSpc>
            </a:pPr>
            <a:r>
              <a:rPr b="0" lang="it-IT" sz="1800" spc="-1" strike="noStrike">
                <a:solidFill>
                  <a:srgbClr val="000000"/>
                </a:solidFill>
                <a:latin typeface="Comic Sans MS"/>
                <a:ea typeface="Microsoft YaHei"/>
              </a:rPr>
              <a:t>È la quercia più diffusa in Europa. Questa pianta è caratterizzata da notevoli dimensioni e crescita lenta (cosa che ne determina il raro impiego come pianta ornamentale).  </a:t>
            </a:r>
            <a:r>
              <a:rPr b="0" lang="it-IT" sz="1800" spc="-1" strike="noStrike">
                <a:solidFill>
                  <a:srgbClr val="000000"/>
                </a:solidFill>
                <a:latin typeface="Comic Sans MS"/>
                <a:ea typeface="DejaVu Sans"/>
              </a:rPr>
              <a:t>La quercia é utilizzata dall'uomo per il suo legname robusto e durato, specialmente quando la pianta raggiunge un'ampia misura, ossia dopo almeno un secolo di vita. </a:t>
            </a:r>
            <a:endParaRPr b="0" lang="it-IT" sz="1800" spc="-1" strike="noStrike">
              <a:latin typeface="Arial"/>
            </a:endParaRPr>
          </a:p>
        </p:txBody>
      </p:sp>
      <p:sp>
        <p:nvSpPr>
          <p:cNvPr id="189" name="CustomShape 2"/>
          <p:cNvSpPr/>
          <p:nvPr/>
        </p:nvSpPr>
        <p:spPr>
          <a:xfrm>
            <a:off x="6264000" y="5112000"/>
            <a:ext cx="2950920" cy="939240"/>
          </a:xfrm>
          <a:prstGeom prst="rect">
            <a:avLst/>
          </a:prstGeom>
          <a:noFill/>
          <a:ln>
            <a:noFill/>
          </a:ln>
        </p:spPr>
        <p:style>
          <a:lnRef idx="0"/>
          <a:fillRef idx="0"/>
          <a:effectRef idx="0"/>
          <a:fontRef idx="minor"/>
        </p:style>
        <p:txBody>
          <a:bodyPr lIns="90000" rIns="90000" tIns="45000" bIns="45000"/>
          <a:p>
            <a:pPr>
              <a:lnSpc>
                <a:spcPct val="100000"/>
              </a:lnSpc>
            </a:pPr>
            <a:r>
              <a:rPr b="0" lang="it-IT" sz="1600" spc="-1" strike="noStrike">
                <a:solidFill>
                  <a:srgbClr val="000000"/>
                </a:solidFill>
                <a:latin typeface="Comic Sans MS"/>
                <a:ea typeface="DejaVu Sans"/>
              </a:rPr>
              <a:t>Lavoro svolto da Marco, Linda</a:t>
            </a:r>
            <a:endParaRPr b="0" lang="it-IT" sz="1600" spc="-1" strike="noStrike">
              <a:latin typeface="Arial"/>
            </a:endParaRPr>
          </a:p>
          <a:p>
            <a:pPr>
              <a:lnSpc>
                <a:spcPct val="100000"/>
              </a:lnSpc>
            </a:pPr>
            <a:r>
              <a:rPr b="0" lang="it-IT" sz="1600" spc="-1" strike="noStrike">
                <a:solidFill>
                  <a:srgbClr val="000000"/>
                </a:solidFill>
                <a:latin typeface="Comic Sans MS"/>
                <a:ea typeface="DejaVu Sans"/>
              </a:rPr>
              <a:t>Fonte: osservazione in loco, Floraefaunasottocasa.</a:t>
            </a:r>
            <a:endParaRPr b="0" lang="it-IT" sz="1600" spc="-1" strike="noStrike">
              <a:latin typeface="Arial"/>
            </a:endParaRPr>
          </a:p>
        </p:txBody>
      </p:sp>
      <p:pic>
        <p:nvPicPr>
          <p:cNvPr id="190" name="Immagine 189" descr=""/>
          <p:cNvPicPr/>
          <p:nvPr/>
        </p:nvPicPr>
        <p:blipFill>
          <a:blip r:embed="rId1"/>
          <a:stretch/>
        </p:blipFill>
        <p:spPr>
          <a:xfrm>
            <a:off x="1656000" y="3981240"/>
            <a:ext cx="2020680" cy="2785680"/>
          </a:xfrm>
          <a:prstGeom prst="rect">
            <a:avLst/>
          </a:prstGeom>
          <a:ln>
            <a:noFill/>
          </a:ln>
        </p:spPr>
      </p:pic>
    </p:spTree>
  </p:cSld>
  <p:timing>
    <p:tnLst>
      <p:par>
        <p:cTn id="26" dur="indefinite" restart="never" nodeType="tmRoot">
          <p:childTnLst>
            <p:seq>
              <p:cTn id="27"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CustomShape 1"/>
          <p:cNvSpPr/>
          <p:nvPr/>
        </p:nvSpPr>
        <p:spPr>
          <a:xfrm>
            <a:off x="1224000" y="504360"/>
            <a:ext cx="8134920" cy="5846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GINKO BILOBA</a:t>
            </a:r>
            <a:endParaRPr b="0" lang="it-IT" sz="2800" spc="-1" strike="noStrike">
              <a:latin typeface="Arial"/>
            </a:endParaRPr>
          </a:p>
        </p:txBody>
      </p:sp>
      <p:sp>
        <p:nvSpPr>
          <p:cNvPr id="192" name="CustomShape 2"/>
          <p:cNvSpPr/>
          <p:nvPr/>
        </p:nvSpPr>
        <p:spPr>
          <a:xfrm>
            <a:off x="6264000" y="5112000"/>
            <a:ext cx="2950920" cy="939240"/>
          </a:xfrm>
          <a:prstGeom prst="rect">
            <a:avLst/>
          </a:prstGeom>
          <a:noFill/>
          <a:ln>
            <a:noFill/>
          </a:ln>
        </p:spPr>
        <p:style>
          <a:lnRef idx="0"/>
          <a:fillRef idx="0"/>
          <a:effectRef idx="0"/>
          <a:fontRef idx="minor"/>
        </p:style>
        <p:txBody>
          <a:bodyPr lIns="90000" rIns="90000" tIns="45000" bIns="45000"/>
          <a:p>
            <a:pPr>
              <a:lnSpc>
                <a:spcPct val="100000"/>
              </a:lnSpc>
            </a:pPr>
            <a:r>
              <a:rPr b="0" lang="it-IT" sz="1600" spc="-1" strike="noStrike">
                <a:solidFill>
                  <a:srgbClr val="000000"/>
                </a:solidFill>
                <a:latin typeface="Comic Sans MS"/>
                <a:ea typeface="DejaVu Sans"/>
              </a:rPr>
              <a:t>Lavoro svolto da Luis, Chiara Nicolò</a:t>
            </a:r>
            <a:endParaRPr b="0" lang="it-IT" sz="1600" spc="-1" strike="noStrike">
              <a:latin typeface="Arial"/>
            </a:endParaRPr>
          </a:p>
          <a:p>
            <a:pPr>
              <a:lnSpc>
                <a:spcPct val="100000"/>
              </a:lnSpc>
            </a:pPr>
            <a:r>
              <a:rPr b="0" lang="it-IT" sz="1600" spc="-1" strike="noStrike">
                <a:solidFill>
                  <a:srgbClr val="000000"/>
                </a:solidFill>
                <a:latin typeface="Comic Sans MS"/>
                <a:ea typeface="DejaVu Sans"/>
              </a:rPr>
              <a:t>Fonte: osservazione in loco, Floraefaunasottocasa.</a:t>
            </a:r>
            <a:endParaRPr b="0" lang="it-IT" sz="1600" spc="-1" strike="noStrike">
              <a:latin typeface="Arial"/>
            </a:endParaRPr>
          </a:p>
        </p:txBody>
      </p:sp>
      <p:pic>
        <p:nvPicPr>
          <p:cNvPr id="193" name="Immagine 192" descr=""/>
          <p:cNvPicPr/>
          <p:nvPr/>
        </p:nvPicPr>
        <p:blipFill>
          <a:blip r:embed="rId1"/>
          <a:stretch/>
        </p:blipFill>
        <p:spPr>
          <a:xfrm>
            <a:off x="1835280" y="4680000"/>
            <a:ext cx="2627640" cy="1741680"/>
          </a:xfrm>
          <a:prstGeom prst="rect">
            <a:avLst/>
          </a:prstGeom>
          <a:ln>
            <a:noFill/>
          </a:ln>
        </p:spPr>
      </p:pic>
      <p:sp>
        <p:nvSpPr>
          <p:cNvPr id="194" name="CustomShape 3"/>
          <p:cNvSpPr/>
          <p:nvPr/>
        </p:nvSpPr>
        <p:spPr>
          <a:xfrm>
            <a:off x="288000" y="1080000"/>
            <a:ext cx="9575640" cy="3151080"/>
          </a:xfrm>
          <a:prstGeom prst="rect">
            <a:avLst/>
          </a:prstGeom>
          <a:noFill/>
          <a:ln>
            <a:noFill/>
          </a:ln>
        </p:spPr>
        <p:style>
          <a:lnRef idx="0"/>
          <a:fillRef idx="0"/>
          <a:effectRef idx="0"/>
          <a:fontRef idx="minor"/>
        </p:style>
        <p:txBody>
          <a:bodyPr lIns="90000" rIns="90000" tIns="45000" bIns="45000"/>
          <a:p>
            <a:pPr>
              <a:lnSpc>
                <a:spcPct val="100000"/>
              </a:lnSpc>
            </a:pPr>
            <a:r>
              <a:rPr b="0" lang="it-IT" sz="1800" spc="-1" strike="noStrike">
                <a:solidFill>
                  <a:srgbClr val="000000"/>
                </a:solidFill>
                <a:latin typeface="Comic Sans MS"/>
                <a:ea typeface="DejaVu Sans"/>
              </a:rPr>
              <a:t>Ginkgo biloba, una pianta non solo bella ma anche di una certa importanza storica e culturale, dato che è l’unica sopravvissuta della famiglia Ginkgoaceae. Ha foglie dalla forma a ventaglio, ed è simbolo della città di Tokio.</a:t>
            </a:r>
            <a:endParaRPr b="0" lang="it-IT" sz="1800" spc="-1" strike="noStrike">
              <a:latin typeface="Arial"/>
            </a:endParaRPr>
          </a:p>
          <a:p>
            <a:pPr>
              <a:lnSpc>
                <a:spcPct val="100000"/>
              </a:lnSpc>
            </a:pP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È un albero antichissimo, nato oltre 250 milioni di anni fa, è considerato un fossile vivente. Questa pianta arborea che raggiunge anche i 30–40 metri, mostra una chioma piuttosto larga dalla forma piramidale o ovale. </a:t>
            </a:r>
            <a:endParaRPr b="0" lang="it-IT" sz="1800" spc="-1" strike="noStrike">
              <a:latin typeface="Arial"/>
            </a:endParaRPr>
          </a:p>
          <a:p>
            <a:pPr>
              <a:lnSpc>
                <a:spcPct val="100000"/>
              </a:lnSpc>
            </a:pP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Pur venendo dalla Cina è parecchio presente anche in Italia e in Europa. È utilizzato come pianta ornamentale e resiste bene all’inquinamento.</a:t>
            </a:r>
            <a:endParaRPr b="0" lang="it-IT" sz="1800" spc="-1" strike="noStrike">
              <a:latin typeface="Arial"/>
            </a:endParaRPr>
          </a:p>
        </p:txBody>
      </p:sp>
    </p:spTree>
  </p:cSld>
  <p:timing>
    <p:tnLst>
      <p:par>
        <p:cTn id="28" dur="indefinite" restart="never" nodeType="tmRoot">
          <p:childTnLst>
            <p:seq>
              <p:cTn id="29"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CustomShape 1"/>
          <p:cNvSpPr/>
          <p:nvPr/>
        </p:nvSpPr>
        <p:spPr>
          <a:xfrm>
            <a:off x="1224000" y="504360"/>
            <a:ext cx="8134920" cy="5846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IL PIOPPO</a:t>
            </a:r>
            <a:endParaRPr b="0" lang="it-IT" sz="2800" spc="-1" strike="noStrike">
              <a:latin typeface="Arial"/>
            </a:endParaRPr>
          </a:p>
        </p:txBody>
      </p:sp>
      <p:sp>
        <p:nvSpPr>
          <p:cNvPr id="196" name="CustomShape 2"/>
          <p:cNvSpPr/>
          <p:nvPr/>
        </p:nvSpPr>
        <p:spPr>
          <a:xfrm>
            <a:off x="6264000" y="5112000"/>
            <a:ext cx="2950920" cy="939240"/>
          </a:xfrm>
          <a:prstGeom prst="rect">
            <a:avLst/>
          </a:prstGeom>
          <a:noFill/>
          <a:ln>
            <a:noFill/>
          </a:ln>
        </p:spPr>
        <p:style>
          <a:lnRef idx="0"/>
          <a:fillRef idx="0"/>
          <a:effectRef idx="0"/>
          <a:fontRef idx="minor"/>
        </p:style>
        <p:txBody>
          <a:bodyPr lIns="90000" rIns="90000" tIns="45000" bIns="45000"/>
          <a:p>
            <a:pPr>
              <a:lnSpc>
                <a:spcPct val="100000"/>
              </a:lnSpc>
            </a:pPr>
            <a:r>
              <a:rPr b="0" lang="it-IT" sz="1600" spc="-1" strike="noStrike">
                <a:solidFill>
                  <a:srgbClr val="000000"/>
                </a:solidFill>
                <a:latin typeface="Comic Sans MS"/>
                <a:ea typeface="DejaVu Sans"/>
              </a:rPr>
              <a:t>Lavoro svolto da Sara, Denise</a:t>
            </a:r>
            <a:endParaRPr b="0" lang="it-IT" sz="1600" spc="-1" strike="noStrike">
              <a:latin typeface="Arial"/>
            </a:endParaRPr>
          </a:p>
          <a:p>
            <a:pPr>
              <a:lnSpc>
                <a:spcPct val="100000"/>
              </a:lnSpc>
            </a:pPr>
            <a:r>
              <a:rPr b="0" lang="it-IT" sz="1600" spc="-1" strike="noStrike">
                <a:solidFill>
                  <a:srgbClr val="000000"/>
                </a:solidFill>
                <a:latin typeface="Comic Sans MS"/>
                <a:ea typeface="DejaVu Sans"/>
              </a:rPr>
              <a:t>Fonte: osservazione in loco, Floraefaunasottocasa.</a:t>
            </a:r>
            <a:endParaRPr b="0" lang="it-IT" sz="1600" spc="-1" strike="noStrike">
              <a:latin typeface="Arial"/>
            </a:endParaRPr>
          </a:p>
        </p:txBody>
      </p:sp>
      <p:pic>
        <p:nvPicPr>
          <p:cNvPr id="197" name="Immagine 195" descr=""/>
          <p:cNvPicPr/>
          <p:nvPr/>
        </p:nvPicPr>
        <p:blipFill>
          <a:blip r:embed="rId1"/>
          <a:stretch/>
        </p:blipFill>
        <p:spPr>
          <a:xfrm>
            <a:off x="1417320" y="5040000"/>
            <a:ext cx="3189600" cy="1427400"/>
          </a:xfrm>
          <a:prstGeom prst="rect">
            <a:avLst/>
          </a:prstGeom>
          <a:ln>
            <a:noFill/>
          </a:ln>
        </p:spPr>
      </p:pic>
      <p:sp>
        <p:nvSpPr>
          <p:cNvPr id="198" name="CustomShape 3"/>
          <p:cNvSpPr/>
          <p:nvPr/>
        </p:nvSpPr>
        <p:spPr>
          <a:xfrm>
            <a:off x="275760" y="1224000"/>
            <a:ext cx="9299880" cy="3594960"/>
          </a:xfrm>
          <a:prstGeom prst="rect">
            <a:avLst/>
          </a:prstGeom>
          <a:noFill/>
          <a:ln>
            <a:noFill/>
          </a:ln>
        </p:spPr>
        <p:style>
          <a:lnRef idx="0"/>
          <a:fillRef idx="0"/>
          <a:effectRef idx="0"/>
          <a:fontRef idx="minor"/>
        </p:style>
        <p:txBody>
          <a:bodyPr lIns="90000" rIns="90000" tIns="45000" bIns="45000"/>
          <a:p>
            <a:pPr>
              <a:lnSpc>
                <a:spcPct val="100000"/>
              </a:lnSpc>
            </a:pPr>
            <a:r>
              <a:rPr b="0" lang="it-IT" sz="1800" spc="-1" strike="noStrike">
                <a:solidFill>
                  <a:srgbClr val="000000"/>
                </a:solidFill>
                <a:latin typeface="Comic Sans MS"/>
                <a:ea typeface="DejaVu Sans"/>
              </a:rPr>
              <a:t>Pioppo, da Populus, è il nome di un albero molto noto e diffuso in Italia, cosa che non va ad intaccare la sua fama e la sua bellezza.</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In Italia incontriamo molti di questi alberi in Pianura Padana: viene coltivato vicino alle rive del Po’ e anche solo passando con l’auto o con il treno, si nota subito la sua presenza. Ai lati del vialetto del parco ne abbiamo contati più di 50.</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La chioma di questo albero non è fitta, ha una forma elegante e longilinea. Ha una chioma di colore verde chiaro.</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Le foglie dei pioppi sono molto facili da riconoscere più per il colore che per la forma. La forma è ovale, oppure romboidale, il colore della parte superiore è verde-grigio e quella inferiore più chiara ed opaca.</a:t>
            </a:r>
            <a:endParaRPr b="0" lang="it-IT" sz="1800" spc="-1" strike="noStrike">
              <a:latin typeface="Arial"/>
            </a:endParaRPr>
          </a:p>
          <a:p>
            <a:pPr>
              <a:lnSpc>
                <a:spcPct val="100000"/>
              </a:lnSpc>
            </a:pPr>
            <a:endParaRPr b="0" lang="it-IT" sz="1800" spc="-1" strike="noStrike">
              <a:latin typeface="Arial"/>
            </a:endParaRPr>
          </a:p>
        </p:txBody>
      </p:sp>
    </p:spTree>
  </p:cSld>
  <p:timing>
    <p:tnLst>
      <p:par>
        <p:cTn id="30" dur="indefinite" restart="never" nodeType="tmRoot">
          <p:childTnLst>
            <p:seq>
              <p:cTn id="31" dur="indefinite"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CustomShape 1"/>
          <p:cNvSpPr/>
          <p:nvPr/>
        </p:nvSpPr>
        <p:spPr>
          <a:xfrm>
            <a:off x="1224000" y="792000"/>
            <a:ext cx="6910920" cy="9032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IL PARCO E IL VOLONTARIATO</a:t>
            </a:r>
            <a:endParaRPr b="0" lang="it-IT" sz="2800" spc="-1" strike="noStrike">
              <a:latin typeface="Arial"/>
            </a:endParaRPr>
          </a:p>
          <a:p>
            <a:pPr>
              <a:lnSpc>
                <a:spcPct val="100000"/>
              </a:lnSpc>
            </a:pPr>
            <a:r>
              <a:rPr b="0" lang="it-IT" sz="1800" spc="-1" strike="noStrike">
                <a:solidFill>
                  <a:srgbClr val="000000"/>
                </a:solidFill>
                <a:latin typeface="Comic Sans MS"/>
                <a:ea typeface="DejaVu Sans"/>
              </a:rPr>
              <a:t>Intervista con un volontario dell’Associazione Parco via D’Avia</a:t>
            </a:r>
            <a:endParaRPr b="0" lang="it-IT" sz="1800" spc="-1" strike="noStrike">
              <a:latin typeface="Arial"/>
            </a:endParaRPr>
          </a:p>
        </p:txBody>
      </p:sp>
      <p:pic>
        <p:nvPicPr>
          <p:cNvPr id="200" name="Immagine 197" descr=""/>
          <p:cNvPicPr/>
          <p:nvPr/>
        </p:nvPicPr>
        <p:blipFill>
          <a:blip r:embed="rId1"/>
          <a:stretch/>
        </p:blipFill>
        <p:spPr>
          <a:xfrm rot="20194200">
            <a:off x="372240" y="2584800"/>
            <a:ext cx="3238920" cy="1821240"/>
          </a:xfrm>
          <a:prstGeom prst="rect">
            <a:avLst/>
          </a:prstGeom>
          <a:ln>
            <a:noFill/>
          </a:ln>
        </p:spPr>
      </p:pic>
      <p:pic>
        <p:nvPicPr>
          <p:cNvPr id="201" name="Immagine 198" descr=""/>
          <p:cNvPicPr/>
          <p:nvPr/>
        </p:nvPicPr>
        <p:blipFill>
          <a:blip r:embed="rId2"/>
          <a:stretch/>
        </p:blipFill>
        <p:spPr>
          <a:xfrm rot="999600">
            <a:off x="6600600" y="3583440"/>
            <a:ext cx="3238560" cy="1821240"/>
          </a:xfrm>
          <a:prstGeom prst="rect">
            <a:avLst/>
          </a:prstGeom>
          <a:ln>
            <a:noFill/>
          </a:ln>
        </p:spPr>
      </p:pic>
      <p:pic>
        <p:nvPicPr>
          <p:cNvPr id="202" name="Immagine 201" descr=""/>
          <p:cNvPicPr/>
          <p:nvPr/>
        </p:nvPicPr>
        <p:blipFill>
          <a:blip r:embed="rId3"/>
          <a:stretch/>
        </p:blipFill>
        <p:spPr>
          <a:xfrm>
            <a:off x="3312000" y="2016000"/>
            <a:ext cx="3455280" cy="4744440"/>
          </a:xfrm>
          <a:prstGeom prst="rect">
            <a:avLst/>
          </a:prstGeom>
          <a:ln>
            <a:noFill/>
          </a:ln>
        </p:spPr>
      </p:pic>
    </p:spTree>
  </p:cSld>
  <p:timing>
    <p:tnLst>
      <p:par>
        <p:cTn id="32" dur="indefinite" restart="never" nodeType="tmRoot">
          <p:childTnLst>
            <p:seq>
              <p:cTn id="33" dur="indefinite"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CustomShape 1"/>
          <p:cNvSpPr/>
          <p:nvPr/>
        </p:nvSpPr>
        <p:spPr>
          <a:xfrm>
            <a:off x="1224000" y="792000"/>
            <a:ext cx="6910920" cy="12218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COSA MIGLIORERESTI DEL PARCO?</a:t>
            </a:r>
            <a:endParaRPr b="0" lang="it-IT" sz="2800" spc="-1" strike="noStrike">
              <a:latin typeface="Arial"/>
            </a:endParaRPr>
          </a:p>
          <a:p>
            <a:pPr>
              <a:lnSpc>
                <a:spcPct val="100000"/>
              </a:lnSpc>
            </a:pPr>
            <a:r>
              <a:rPr b="0" lang="it-IT" sz="1800" spc="-1" strike="noStrike">
                <a:solidFill>
                  <a:srgbClr val="000000"/>
                </a:solidFill>
                <a:latin typeface="Comic Sans MS"/>
                <a:ea typeface="DejaVu Sans"/>
              </a:rPr>
              <a:t>Interviste varie con domande e risposte dei ricercatori del PON</a:t>
            </a:r>
            <a:endParaRPr b="0" lang="it-IT" sz="1800" spc="-1" strike="noStrike">
              <a:latin typeface="Arial"/>
            </a:endParaRPr>
          </a:p>
        </p:txBody>
      </p:sp>
      <p:pic>
        <p:nvPicPr>
          <p:cNvPr id="204" name="20181113_171101.mp4" descr=""/>
          <p:cNvPicPr/>
          <p:nvPr/>
        </p:nvPicPr>
        <p:blipFill>
          <a:blip r:embed="rId1"/>
          <a:stretch/>
        </p:blipFill>
        <p:spPr>
          <a:xfrm>
            <a:off x="4896360" y="4284000"/>
            <a:ext cx="3047040" cy="2284920"/>
          </a:xfrm>
          <a:prstGeom prst="rect">
            <a:avLst/>
          </a:prstGeom>
          <a:ln>
            <a:noFill/>
          </a:ln>
        </p:spPr>
      </p:pic>
      <p:pic>
        <p:nvPicPr>
          <p:cNvPr id="205" name="20181113_170835.mp4" descr=""/>
          <p:cNvPicPr/>
          <p:nvPr/>
        </p:nvPicPr>
        <p:blipFill>
          <a:blip r:embed="rId2"/>
          <a:stretch/>
        </p:blipFill>
        <p:spPr>
          <a:xfrm>
            <a:off x="4968360" y="1907640"/>
            <a:ext cx="3047040" cy="2284920"/>
          </a:xfrm>
          <a:prstGeom prst="rect">
            <a:avLst/>
          </a:prstGeom>
          <a:ln>
            <a:noFill/>
          </a:ln>
        </p:spPr>
      </p:pic>
      <p:pic>
        <p:nvPicPr>
          <p:cNvPr id="206" name="20181113_170709.mp4" descr=""/>
          <p:cNvPicPr/>
          <p:nvPr/>
        </p:nvPicPr>
        <p:blipFill>
          <a:blip r:embed="rId3"/>
          <a:stretch/>
        </p:blipFill>
        <p:spPr>
          <a:xfrm>
            <a:off x="936000" y="4356000"/>
            <a:ext cx="3047040" cy="2284920"/>
          </a:xfrm>
          <a:prstGeom prst="rect">
            <a:avLst/>
          </a:prstGeom>
          <a:ln>
            <a:noFill/>
          </a:ln>
        </p:spPr>
      </p:pic>
      <p:pic>
        <p:nvPicPr>
          <p:cNvPr id="207" name="20181113_170537.mp4" descr=""/>
          <p:cNvPicPr/>
          <p:nvPr/>
        </p:nvPicPr>
        <p:blipFill>
          <a:blip r:embed="rId4"/>
          <a:stretch/>
        </p:blipFill>
        <p:spPr>
          <a:xfrm>
            <a:off x="1008000" y="1835640"/>
            <a:ext cx="3047040" cy="2284920"/>
          </a:xfrm>
          <a:prstGeom prst="rect">
            <a:avLst/>
          </a:prstGeom>
          <a:ln>
            <a:noFill/>
          </a:ln>
        </p:spPr>
      </p:pic>
    </p:spTree>
  </p:cSld>
  <p:timing>
    <p:tnLst>
      <p:par>
        <p:cTn id="34" dur="indefinite" restart="never" nodeType="tmRoot">
          <p:childTnLst>
            <p:seq>
              <p:cTn id="35" dur="indefinite" nodeType="mainSeq"/>
              <p:prevCondLst>
                <p:cond delay="0" evt="onPrev">
                  <p:tgtEl>
                    <p:sldTgt/>
                  </p:tgtEl>
                </p:cond>
              </p:prevCondLst>
              <p:nextCondLst>
                <p:cond delay="0" evt="onNext">
                  <p:tgtEl>
                    <p:sldTgt/>
                  </p:tgtEl>
                </p:cond>
              </p:nextCondLst>
            </p:seq>
            <p:seq>
              <p:cTn id="36" restart="whenNotActive" nodeType="interactiveSeq" fill="hold">
                <p:childTnLst>
                  <p:par>
                    <p:cTn id="37" fill="hold">
                      <p:childTnLst>
                        <p:par>
                          <p:cTn id="38" fill="hold">
                            <p:stCondLst>
                              <p:cond delay="0"/>
                            </p:stCondLst>
                            <p:childTnLst>
                              <p:par>
                                <p:cTn id="39" nodeType="clickEffect" fill="hold" presetClass="mediacall">
                                  <p:stCondLst>
                                    <p:cond delay="0"/>
                                  </p:stCondLst>
                                  <p:childTnLst>
                                    <p:cmd type="call" cmd="togglePause">
                                      <p:cBhvr>
                                        <p:cTn id="40" dur="1" fill="hold"/>
                                        <p:tgtEl>
                                          <p:spTgt spid="204"/>
                                        </p:tgtEl>
                                      </p:cBhvr>
                                    </p:cmd>
                                  </p:childTnLst>
                                </p:cTn>
                              </p:par>
                            </p:childTnLst>
                          </p:cTn>
                        </p:par>
                      </p:childTnLst>
                    </p:cTn>
                  </p:par>
                </p:childTnLst>
              </p:cTn>
              <p:prevCondLst>
                <p:cond delay="0" evt="onPrev">
                  <p:tgtEl>
                    <p:sldTgt/>
                  </p:tgtEl>
                </p:cond>
              </p:prevCondLst>
              <p:nextCondLst>
                <p:cond delay="0" evt="onNext">
                  <p:tgtEl>
                    <p:sldTgt/>
                  </p:tgtEl>
                </p:cond>
              </p:nextCondLst>
            </p:seq>
            <p:seq>
              <p:cTn id="41" restart="whenNotActive" nodeType="interactiveSeq" fill="hold">
                <p:childTnLst>
                  <p:par>
                    <p:cTn id="42" fill="hold">
                      <p:childTnLst>
                        <p:par>
                          <p:cTn id="43" fill="hold">
                            <p:stCondLst>
                              <p:cond delay="0"/>
                            </p:stCondLst>
                            <p:childTnLst>
                              <p:par>
                                <p:cTn id="44" nodeType="clickEffect" fill="hold" presetClass="mediacall">
                                  <p:stCondLst>
                                    <p:cond delay="0"/>
                                  </p:stCondLst>
                                  <p:childTnLst>
                                    <p:cmd type="call" cmd="togglePause">
                                      <p:cBhvr>
                                        <p:cTn id="45" dur="1" fill="hold"/>
                                        <p:tgtEl>
                                          <p:spTgt spid="205"/>
                                        </p:tgtEl>
                                      </p:cBhvr>
                                    </p:cmd>
                                  </p:childTnLst>
                                </p:cTn>
                              </p:par>
                            </p:childTnLst>
                          </p:cTn>
                        </p:par>
                      </p:childTnLst>
                    </p:cTn>
                  </p:par>
                </p:childTnLst>
              </p:cTn>
              <p:prevCondLst>
                <p:cond delay="0" evt="onPrev">
                  <p:tgtEl>
                    <p:sldTgt/>
                  </p:tgtEl>
                </p:cond>
              </p:prevCondLst>
              <p:nextCondLst>
                <p:cond delay="0" evt="onNext">
                  <p:tgtEl>
                    <p:sldTgt/>
                  </p:tgtEl>
                </p:cond>
              </p:nextCondLst>
            </p:seq>
            <p:seq>
              <p:cTn id="46" restart="whenNotActive" nodeType="interactiveSeq" fill="hold">
                <p:childTnLst>
                  <p:par>
                    <p:cTn id="47" fill="hold">
                      <p:childTnLst>
                        <p:par>
                          <p:cTn id="48" fill="hold">
                            <p:stCondLst>
                              <p:cond delay="0"/>
                            </p:stCondLst>
                            <p:childTnLst>
                              <p:par>
                                <p:cTn id="49" nodeType="clickEffect" fill="hold" presetClass="mediacall">
                                  <p:stCondLst>
                                    <p:cond delay="0"/>
                                  </p:stCondLst>
                                  <p:childTnLst>
                                    <p:cmd type="call" cmd="togglePause">
                                      <p:cBhvr>
                                        <p:cTn id="50" dur="1" fill="hold"/>
                                        <p:tgtEl>
                                          <p:spTgt spid="206"/>
                                        </p:tgtEl>
                                      </p:cBhvr>
                                    </p:cmd>
                                  </p:childTnLst>
                                </p:cTn>
                              </p:par>
                            </p:childTnLst>
                          </p:cTn>
                        </p:par>
                      </p:childTnLst>
                    </p:cTn>
                  </p:par>
                </p:childTnLst>
              </p:cTn>
              <p:prevCondLst>
                <p:cond delay="0" evt="onPrev">
                  <p:tgtEl>
                    <p:sldTgt/>
                  </p:tgtEl>
                </p:cond>
              </p:prevCondLst>
              <p:nextCondLst>
                <p:cond delay="0" evt="onNext">
                  <p:tgtEl>
                    <p:sldTgt/>
                  </p:tgtEl>
                </p:cond>
              </p:nextCondLst>
            </p:seq>
            <p:seq>
              <p:cTn id="51" restart="whenNotActive" nodeType="interactiveSeq" fill="hold">
                <p:childTnLst>
                  <p:par>
                    <p:cTn id="52" fill="hold">
                      <p:childTnLst>
                        <p:par>
                          <p:cTn id="53" fill="hold">
                            <p:stCondLst>
                              <p:cond delay="0"/>
                            </p:stCondLst>
                            <p:childTnLst>
                              <p:par>
                                <p:cTn id="54" nodeType="clickEffect" fill="hold" presetClass="mediacall">
                                  <p:stCondLst>
                                    <p:cond delay="0"/>
                                  </p:stCondLst>
                                  <p:childTnLst>
                                    <p:cmd type="call" cmd="togglePause">
                                      <p:cBhvr>
                                        <p:cTn id="55" dur="1" fill="hold"/>
                                        <p:tgtEl>
                                          <p:spTgt spid="207"/>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CustomShape 1"/>
          <p:cNvSpPr/>
          <p:nvPr/>
        </p:nvSpPr>
        <p:spPr>
          <a:xfrm>
            <a:off x="1224000" y="504360"/>
            <a:ext cx="8134920" cy="5846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I NOSTRI MANUFATTI  !!!</a:t>
            </a:r>
            <a:endParaRPr b="0" lang="it-IT" sz="2800" spc="-1" strike="noStrike">
              <a:latin typeface="Arial"/>
            </a:endParaRPr>
          </a:p>
          <a:p>
            <a:pPr>
              <a:lnSpc>
                <a:spcPct val="100000"/>
              </a:lnSpc>
            </a:pPr>
            <a:endParaRPr b="0" lang="it-IT" sz="2800" spc="-1" strike="noStrike">
              <a:latin typeface="Arial"/>
            </a:endParaRPr>
          </a:p>
        </p:txBody>
      </p:sp>
      <p:pic>
        <p:nvPicPr>
          <p:cNvPr id="209" name="" descr=""/>
          <p:cNvPicPr/>
          <p:nvPr/>
        </p:nvPicPr>
        <p:blipFill>
          <a:blip r:embed="rId1"/>
          <a:stretch/>
        </p:blipFill>
        <p:spPr>
          <a:xfrm rot="4519200">
            <a:off x="-129240" y="2785320"/>
            <a:ext cx="4389840" cy="2469240"/>
          </a:xfrm>
          <a:prstGeom prst="rect">
            <a:avLst/>
          </a:prstGeom>
          <a:ln>
            <a:noFill/>
          </a:ln>
        </p:spPr>
      </p:pic>
      <p:pic>
        <p:nvPicPr>
          <p:cNvPr id="210" name="" descr=""/>
          <p:cNvPicPr/>
          <p:nvPr/>
        </p:nvPicPr>
        <p:blipFill>
          <a:blip r:embed="rId2"/>
          <a:stretch/>
        </p:blipFill>
        <p:spPr>
          <a:xfrm rot="6408600">
            <a:off x="4895280" y="1852920"/>
            <a:ext cx="5358240" cy="3014280"/>
          </a:xfrm>
          <a:prstGeom prst="rect">
            <a:avLst/>
          </a:prstGeom>
          <a:ln>
            <a:noFill/>
          </a:ln>
        </p:spPr>
      </p:pic>
      <p:pic>
        <p:nvPicPr>
          <p:cNvPr id="211" name="" descr=""/>
          <p:cNvPicPr/>
          <p:nvPr/>
        </p:nvPicPr>
        <p:blipFill>
          <a:blip r:embed="rId3"/>
          <a:stretch/>
        </p:blipFill>
        <p:spPr>
          <a:xfrm rot="5488200">
            <a:off x="3015720" y="2169720"/>
            <a:ext cx="3184200" cy="1791000"/>
          </a:xfrm>
          <a:prstGeom prst="rect">
            <a:avLst/>
          </a:prstGeom>
          <a:ln>
            <a:noFill/>
          </a:ln>
        </p:spPr>
      </p:pic>
    </p:spTree>
  </p:cSld>
  <p:timing>
    <p:tnLst>
      <p:par>
        <p:cTn id="56" dur="indefinite" restart="never" nodeType="tmRoot">
          <p:childTnLst>
            <p:seq>
              <p:cTn id="57" dur="indefinite"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CustomShape 1"/>
          <p:cNvSpPr/>
          <p:nvPr/>
        </p:nvSpPr>
        <p:spPr>
          <a:xfrm>
            <a:off x="1224000" y="792000"/>
            <a:ext cx="6910920" cy="420048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RINGRAZIAMENTI</a:t>
            </a:r>
            <a:endParaRPr b="0" lang="it-IT" sz="2800" spc="-1" strike="noStrike">
              <a:latin typeface="Arial"/>
            </a:endParaRPr>
          </a:p>
          <a:p>
            <a:pPr>
              <a:lnSpc>
                <a:spcPct val="100000"/>
              </a:lnSpc>
            </a:pPr>
            <a:endParaRPr b="0" lang="it-IT" sz="2800" spc="-1" strike="noStrike">
              <a:latin typeface="Arial"/>
            </a:endParaRPr>
          </a:p>
          <a:p>
            <a:pPr>
              <a:lnSpc>
                <a:spcPct val="100000"/>
              </a:lnSpc>
            </a:pPr>
            <a:r>
              <a:rPr b="0" lang="it-IT" sz="2000" spc="-1" strike="noStrike">
                <a:solidFill>
                  <a:srgbClr val="000000"/>
                </a:solidFill>
                <a:latin typeface="Comic Sans MS"/>
                <a:ea typeface="DejaVu Sans"/>
              </a:rPr>
              <a:t>L’IC1 che ha messo a disposizione spazi ed attrezzature,</a:t>
            </a:r>
            <a:endParaRPr b="0" lang="it-IT" sz="2000" spc="-1" strike="noStrike">
              <a:latin typeface="Arial"/>
            </a:endParaRPr>
          </a:p>
          <a:p>
            <a:pPr>
              <a:lnSpc>
                <a:spcPct val="100000"/>
              </a:lnSpc>
            </a:pPr>
            <a:r>
              <a:rPr b="0" lang="it-IT" sz="2000" spc="-1" strike="noStrike">
                <a:solidFill>
                  <a:srgbClr val="000000"/>
                </a:solidFill>
                <a:latin typeface="Comic Sans MS"/>
                <a:ea typeface="DejaVu Sans"/>
              </a:rPr>
              <a:t>l’Associazione di volontari via D’Avia,</a:t>
            </a:r>
            <a:endParaRPr b="0" lang="it-IT" sz="2000" spc="-1" strike="noStrike">
              <a:latin typeface="Arial"/>
            </a:endParaRPr>
          </a:p>
          <a:p>
            <a:pPr>
              <a:lnSpc>
                <a:spcPct val="100000"/>
              </a:lnSpc>
            </a:pPr>
            <a:r>
              <a:rPr b="0" lang="it-IT" sz="2000" spc="-1" strike="noStrike">
                <a:solidFill>
                  <a:srgbClr val="000000"/>
                </a:solidFill>
                <a:latin typeface="Comic Sans MS"/>
                <a:ea typeface="DejaVu Sans"/>
              </a:rPr>
              <a:t>le famiglie degli alunni partecipanti</a:t>
            </a:r>
            <a:endParaRPr b="0" lang="it-IT" sz="2000" spc="-1" strike="noStrike">
              <a:latin typeface="Arial"/>
            </a:endParaRPr>
          </a:p>
          <a:p>
            <a:pPr>
              <a:lnSpc>
                <a:spcPct val="100000"/>
              </a:lnSpc>
            </a:pPr>
            <a:r>
              <a:rPr b="0" lang="it-IT" sz="2000" spc="-1" strike="noStrike">
                <a:solidFill>
                  <a:srgbClr val="000000"/>
                </a:solidFill>
                <a:latin typeface="Comic Sans MS"/>
                <a:ea typeface="DejaVu Sans"/>
              </a:rPr>
              <a:t>e soprattutto i piccoli ricercatori che, con il loro entusiasmo ed enorme impegno, ci hanno accompagnato nella scoperta del nostro territorio. </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pic>
        <p:nvPicPr>
          <p:cNvPr id="213" name="Immagine 202" descr=""/>
          <p:cNvPicPr/>
          <p:nvPr/>
        </p:nvPicPr>
        <p:blipFill>
          <a:blip r:embed="rId1"/>
          <a:stretch/>
        </p:blipFill>
        <p:spPr>
          <a:xfrm>
            <a:off x="4608000" y="4032000"/>
            <a:ext cx="4822920" cy="2712600"/>
          </a:xfrm>
          <a:prstGeom prst="rect">
            <a:avLst/>
          </a:prstGeom>
          <a:ln>
            <a:noFill/>
          </a:ln>
        </p:spPr>
      </p:pic>
      <p:pic>
        <p:nvPicPr>
          <p:cNvPr id="214" name="Immagine 203" descr=""/>
          <p:cNvPicPr/>
          <p:nvPr/>
        </p:nvPicPr>
        <p:blipFill>
          <a:blip r:embed="rId2"/>
          <a:stretch/>
        </p:blipFill>
        <p:spPr>
          <a:xfrm>
            <a:off x="360000" y="4378320"/>
            <a:ext cx="4759200" cy="2676600"/>
          </a:xfrm>
          <a:prstGeom prst="rect">
            <a:avLst/>
          </a:prstGeom>
          <a:ln>
            <a:noFill/>
          </a:ln>
        </p:spPr>
      </p:pic>
    </p:spTree>
  </p:cSld>
  <p:timing>
    <p:tnLst>
      <p:par>
        <p:cTn id="58" dur="indefinite" restart="never" nodeType="tmRoot">
          <p:childTnLst>
            <p:seq>
              <p:cTn id="59"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CustomShape 1"/>
          <p:cNvSpPr/>
          <p:nvPr/>
        </p:nvSpPr>
        <p:spPr>
          <a:xfrm>
            <a:off x="504000" y="301320"/>
            <a:ext cx="9069840" cy="1260360"/>
          </a:xfrm>
          <a:prstGeom prst="rect">
            <a:avLst/>
          </a:prstGeom>
          <a:noFill/>
          <a:ln>
            <a:noFill/>
          </a:ln>
        </p:spPr>
        <p:style>
          <a:lnRef idx="0"/>
          <a:fillRef idx="0"/>
          <a:effectRef idx="0"/>
          <a:fontRef idx="minor"/>
        </p:style>
      </p:sp>
      <p:sp>
        <p:nvSpPr>
          <p:cNvPr id="155" name="CustomShape 2"/>
          <p:cNvSpPr/>
          <p:nvPr/>
        </p:nvSpPr>
        <p:spPr>
          <a:xfrm>
            <a:off x="504000" y="1769040"/>
            <a:ext cx="9069840" cy="4382640"/>
          </a:xfrm>
          <a:prstGeom prst="rect">
            <a:avLst/>
          </a:prstGeom>
          <a:noFill/>
          <a:ln>
            <a:noFill/>
          </a:ln>
        </p:spPr>
        <p:style>
          <a:lnRef idx="0"/>
          <a:fillRef idx="0"/>
          <a:effectRef idx="0"/>
          <a:fontRef idx="minor"/>
        </p:style>
      </p:sp>
      <p:sp>
        <p:nvSpPr>
          <p:cNvPr id="156" name="CustomShape 3"/>
          <p:cNvSpPr/>
          <p:nvPr/>
        </p:nvSpPr>
        <p:spPr>
          <a:xfrm>
            <a:off x="936000" y="1220040"/>
            <a:ext cx="8278920" cy="2810880"/>
          </a:xfrm>
          <a:prstGeom prst="rect">
            <a:avLst/>
          </a:prstGeom>
          <a:noFill/>
          <a:ln>
            <a:noFill/>
          </a:ln>
        </p:spPr>
        <p:style>
          <a:lnRef idx="0"/>
          <a:fillRef idx="0"/>
          <a:effectRef idx="0"/>
          <a:fontRef idx="minor"/>
        </p:style>
        <p:txBody>
          <a:bodyPr lIns="90000" rIns="90000" tIns="45000" bIns="45000"/>
          <a:p>
            <a:pPr>
              <a:lnSpc>
                <a:spcPct val="100000"/>
              </a:lnSpc>
            </a:pPr>
            <a:r>
              <a:rPr b="0" lang="it-IT" sz="2200" spc="-1" strike="noStrike">
                <a:solidFill>
                  <a:srgbClr val="000000"/>
                </a:solidFill>
                <a:latin typeface="Comic Sans MS"/>
                <a:ea typeface="DejaVu Sans"/>
              </a:rPr>
              <a:t>Gli alunni che hanno partecipato al PON hanno svolto attività di studio su diverse tematiche tutte relative al Parco di Via D’Avia, sito presso la scuola di appartenenza, Giovanni XXIII </a:t>
            </a:r>
            <a:endParaRPr b="0" lang="it-IT" sz="2200" spc="-1" strike="noStrike">
              <a:latin typeface="Arial"/>
            </a:endParaRPr>
          </a:p>
          <a:p>
            <a:pPr>
              <a:lnSpc>
                <a:spcPct val="100000"/>
              </a:lnSpc>
            </a:pPr>
            <a:r>
              <a:rPr b="0" lang="it-IT" sz="2200" spc="-1" strike="noStrike">
                <a:solidFill>
                  <a:srgbClr val="000000"/>
                </a:solidFill>
                <a:latin typeface="Comic Sans MS"/>
                <a:ea typeface="DejaVu Sans"/>
              </a:rPr>
              <a:t>(IC1 Modena).</a:t>
            </a:r>
            <a:endParaRPr b="0" lang="it-IT" sz="2200" spc="-1" strike="noStrike">
              <a:latin typeface="Arial"/>
            </a:endParaRPr>
          </a:p>
          <a:p>
            <a:pPr>
              <a:lnSpc>
                <a:spcPct val="100000"/>
              </a:lnSpc>
            </a:pPr>
            <a:endParaRPr b="0" lang="it-IT" sz="2200" spc="-1" strike="noStrike">
              <a:latin typeface="Arial"/>
            </a:endParaRPr>
          </a:p>
          <a:p>
            <a:pPr>
              <a:lnSpc>
                <a:spcPct val="100000"/>
              </a:lnSpc>
            </a:pPr>
            <a:r>
              <a:rPr b="0" lang="it-IT" sz="2200" spc="-1" strike="noStrike">
                <a:solidFill>
                  <a:srgbClr val="000000"/>
                </a:solidFill>
                <a:latin typeface="Comic Sans MS"/>
                <a:ea typeface="DejaVu Sans"/>
              </a:rPr>
              <a:t>Illustriamo i loro elaborati, alcune immagini ed interviste preparate dai piccoli ricercatori.</a:t>
            </a:r>
            <a:endParaRPr b="0" lang="it-IT" sz="2200" spc="-1" strike="noStrike">
              <a:latin typeface="Arial"/>
            </a:endParaRPr>
          </a:p>
        </p:txBody>
      </p:sp>
      <p:pic>
        <p:nvPicPr>
          <p:cNvPr id="157" name="Immagine 156" descr=""/>
          <p:cNvPicPr/>
          <p:nvPr/>
        </p:nvPicPr>
        <p:blipFill>
          <a:blip r:embed="rId1"/>
          <a:stretch/>
        </p:blipFill>
        <p:spPr>
          <a:xfrm rot="16200000">
            <a:off x="150840" y="4881240"/>
            <a:ext cx="2230920" cy="1254600"/>
          </a:xfrm>
          <a:prstGeom prst="rect">
            <a:avLst/>
          </a:prstGeom>
          <a:ln>
            <a:noFill/>
          </a:ln>
        </p:spPr>
      </p:pic>
      <p:pic>
        <p:nvPicPr>
          <p:cNvPr id="158" name="Immagine 157" descr=""/>
          <p:cNvPicPr/>
          <p:nvPr/>
        </p:nvPicPr>
        <p:blipFill>
          <a:blip r:embed="rId2"/>
          <a:stretch/>
        </p:blipFill>
        <p:spPr>
          <a:xfrm rot="16080000">
            <a:off x="5274000" y="4788720"/>
            <a:ext cx="2410560" cy="1355400"/>
          </a:xfrm>
          <a:prstGeom prst="rect">
            <a:avLst/>
          </a:prstGeom>
          <a:ln>
            <a:noFill/>
          </a:ln>
        </p:spPr>
      </p:pic>
      <p:pic>
        <p:nvPicPr>
          <p:cNvPr id="159" name="Immagine 158" descr=""/>
          <p:cNvPicPr/>
          <p:nvPr/>
        </p:nvPicPr>
        <p:blipFill>
          <a:blip r:embed="rId3"/>
          <a:stretch/>
        </p:blipFill>
        <p:spPr>
          <a:xfrm>
            <a:off x="2258280" y="5018760"/>
            <a:ext cx="2852640" cy="1604160"/>
          </a:xfrm>
          <a:prstGeom prst="rect">
            <a:avLst/>
          </a:prstGeom>
          <a:ln>
            <a:noFill/>
          </a:ln>
        </p:spPr>
      </p:pic>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CustomShape 1"/>
          <p:cNvSpPr/>
          <p:nvPr/>
        </p:nvSpPr>
        <p:spPr>
          <a:xfrm>
            <a:off x="504000" y="301320"/>
            <a:ext cx="9069840" cy="1260360"/>
          </a:xfrm>
          <a:prstGeom prst="rect">
            <a:avLst/>
          </a:prstGeom>
          <a:noFill/>
          <a:ln>
            <a:noFill/>
          </a:ln>
        </p:spPr>
        <p:style>
          <a:lnRef idx="0"/>
          <a:fillRef idx="0"/>
          <a:effectRef idx="0"/>
          <a:fontRef idx="minor"/>
        </p:style>
      </p:sp>
      <p:sp>
        <p:nvSpPr>
          <p:cNvPr id="161" name="CustomShape 2"/>
          <p:cNvSpPr/>
          <p:nvPr/>
        </p:nvSpPr>
        <p:spPr>
          <a:xfrm>
            <a:off x="432000" y="1592280"/>
            <a:ext cx="9069840" cy="4382640"/>
          </a:xfrm>
          <a:prstGeom prst="rect">
            <a:avLst/>
          </a:prstGeom>
          <a:noFill/>
          <a:ln>
            <a:noFill/>
          </a:ln>
        </p:spPr>
        <p:style>
          <a:lnRef idx="0"/>
          <a:fillRef idx="0"/>
          <a:effectRef idx="0"/>
          <a:fontRef idx="minor"/>
        </p:style>
      </p:sp>
      <p:sp>
        <p:nvSpPr>
          <p:cNvPr id="162" name="CustomShape 3"/>
          <p:cNvSpPr/>
          <p:nvPr/>
        </p:nvSpPr>
        <p:spPr>
          <a:xfrm>
            <a:off x="1057320" y="504000"/>
            <a:ext cx="8206920" cy="253548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     </a:t>
            </a:r>
            <a:r>
              <a:rPr b="1" lang="it-IT" sz="2800" spc="-1" strike="noStrike">
                <a:solidFill>
                  <a:srgbClr val="000000"/>
                </a:solidFill>
                <a:latin typeface="Comic Sans MS"/>
                <a:ea typeface="DejaVu Sans"/>
              </a:rPr>
              <a:t>DOVE SI TROVA IL PARCO</a:t>
            </a:r>
            <a:endParaRPr b="0" lang="it-IT" sz="2800" spc="-1" strike="noStrike">
              <a:latin typeface="Arial"/>
            </a:endParaRPr>
          </a:p>
          <a:p>
            <a:pPr>
              <a:lnSpc>
                <a:spcPct val="100000"/>
              </a:lnSpc>
            </a:pPr>
            <a:endParaRPr b="0" lang="it-IT" sz="2800" spc="-1" strike="noStrike">
              <a:latin typeface="Arial"/>
            </a:endParaRPr>
          </a:p>
          <a:p>
            <a:pPr>
              <a:lnSpc>
                <a:spcPct val="100000"/>
              </a:lnSpc>
            </a:pPr>
            <a:r>
              <a:rPr b="0" lang="it-IT" sz="2400" spc="-1" strike="noStrike">
                <a:solidFill>
                  <a:srgbClr val="000000"/>
                </a:solidFill>
                <a:latin typeface="Comic Sans MS"/>
                <a:ea typeface="DejaVu Sans"/>
              </a:rPr>
              <a:t>Il parco  si trova tra via D'avia, via  Don Zeno Saltini, via Uccelliera, nel Quartiere Madonnina, a Modena.</a:t>
            </a: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p:txBody>
      </p:sp>
      <p:pic>
        <p:nvPicPr>
          <p:cNvPr id="163" name="Immagine 162" descr=""/>
          <p:cNvPicPr/>
          <p:nvPr/>
        </p:nvPicPr>
        <p:blipFill>
          <a:blip r:embed="rId1"/>
          <a:stretch/>
        </p:blipFill>
        <p:spPr>
          <a:xfrm>
            <a:off x="504000" y="2334960"/>
            <a:ext cx="6789600" cy="3639960"/>
          </a:xfrm>
          <a:prstGeom prst="rect">
            <a:avLst/>
          </a:prstGeom>
          <a:ln>
            <a:noFill/>
          </a:ln>
        </p:spPr>
      </p:pic>
      <p:sp>
        <p:nvSpPr>
          <p:cNvPr id="164" name="CustomShape 4"/>
          <p:cNvSpPr/>
          <p:nvPr/>
        </p:nvSpPr>
        <p:spPr>
          <a:xfrm>
            <a:off x="360000" y="6192000"/>
            <a:ext cx="6766920" cy="655920"/>
          </a:xfrm>
          <a:prstGeom prst="rect">
            <a:avLst/>
          </a:prstGeom>
          <a:noFill/>
          <a:ln>
            <a:noFill/>
          </a:ln>
        </p:spPr>
        <p:style>
          <a:lnRef idx="0"/>
          <a:fillRef idx="0"/>
          <a:effectRef idx="0"/>
          <a:fontRef idx="minor"/>
        </p:style>
        <p:txBody>
          <a:bodyPr lIns="90000" rIns="90000" tIns="45000" bIns="45000"/>
          <a:p>
            <a:pPr>
              <a:lnSpc>
                <a:spcPct val="100000"/>
              </a:lnSpc>
            </a:pPr>
            <a:r>
              <a:rPr b="0" lang="it-IT" sz="1600" spc="-1" strike="noStrike">
                <a:solidFill>
                  <a:srgbClr val="000000"/>
                </a:solidFill>
                <a:latin typeface="Comic Sans MS"/>
                <a:ea typeface="DejaVu Sans"/>
              </a:rPr>
              <a:t>Lavoro svolto da Nicolò, Francesco, Claudio.</a:t>
            </a:r>
            <a:endParaRPr b="0" lang="it-IT" sz="1600" spc="-1" strike="noStrike">
              <a:latin typeface="Arial"/>
            </a:endParaRPr>
          </a:p>
          <a:p>
            <a:pPr>
              <a:lnSpc>
                <a:spcPct val="100000"/>
              </a:lnSpc>
            </a:pPr>
            <a:r>
              <a:rPr b="0" lang="it-IT" sz="1600" spc="-1" strike="noStrike">
                <a:solidFill>
                  <a:srgbClr val="000000"/>
                </a:solidFill>
                <a:latin typeface="Comic Sans MS"/>
                <a:ea typeface="DejaVu Sans"/>
              </a:rPr>
              <a:t>TIC: Google maps, ppt.</a:t>
            </a:r>
            <a:endParaRPr b="0" lang="it-IT" sz="1600" spc="-1" strike="noStrike">
              <a:latin typeface="Arial"/>
            </a:endParaRPr>
          </a:p>
        </p:txBody>
      </p:sp>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CustomShape 1"/>
          <p:cNvSpPr/>
          <p:nvPr/>
        </p:nvSpPr>
        <p:spPr>
          <a:xfrm>
            <a:off x="504000" y="301320"/>
            <a:ext cx="9069840" cy="1260360"/>
          </a:xfrm>
          <a:prstGeom prst="rect">
            <a:avLst/>
          </a:prstGeom>
          <a:noFill/>
          <a:ln>
            <a:noFill/>
          </a:ln>
        </p:spPr>
        <p:style>
          <a:lnRef idx="0"/>
          <a:fillRef idx="0"/>
          <a:effectRef idx="0"/>
          <a:fontRef idx="minor"/>
        </p:style>
      </p:sp>
      <p:sp>
        <p:nvSpPr>
          <p:cNvPr id="166" name="CustomShape 2"/>
          <p:cNvSpPr/>
          <p:nvPr/>
        </p:nvSpPr>
        <p:spPr>
          <a:xfrm>
            <a:off x="504000" y="1769040"/>
            <a:ext cx="9069840" cy="4382640"/>
          </a:xfrm>
          <a:prstGeom prst="rect">
            <a:avLst/>
          </a:prstGeom>
          <a:noFill/>
          <a:ln>
            <a:noFill/>
          </a:ln>
        </p:spPr>
        <p:style>
          <a:lnRef idx="0"/>
          <a:fillRef idx="0"/>
          <a:effectRef idx="0"/>
          <a:fontRef idx="minor"/>
        </p:style>
      </p:sp>
      <p:sp>
        <p:nvSpPr>
          <p:cNvPr id="167" name="CustomShape 3"/>
          <p:cNvSpPr/>
          <p:nvPr/>
        </p:nvSpPr>
        <p:spPr>
          <a:xfrm>
            <a:off x="1224000" y="398880"/>
            <a:ext cx="8134920" cy="50450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I DATI DEL PARCO</a:t>
            </a:r>
            <a:endParaRPr b="0" lang="it-IT" sz="2800" spc="-1" strike="noStrike">
              <a:latin typeface="Arial"/>
            </a:endParaRPr>
          </a:p>
          <a:p>
            <a:pPr>
              <a:lnSpc>
                <a:spcPct val="100000"/>
              </a:lnSpc>
            </a:pPr>
            <a:endParaRPr b="0" lang="it-IT" sz="2800" spc="-1" strike="noStrike">
              <a:latin typeface="Arial"/>
            </a:endParaRPr>
          </a:p>
          <a:p>
            <a:pPr>
              <a:lnSpc>
                <a:spcPct val="100000"/>
              </a:lnSpc>
            </a:pPr>
            <a:r>
              <a:rPr b="0" lang="it-IT" sz="1800" spc="-1" strike="noStrike">
                <a:solidFill>
                  <a:srgbClr val="000000"/>
                </a:solidFill>
                <a:latin typeface="Comic Sans MS"/>
                <a:ea typeface="DejaVu Sans"/>
              </a:rPr>
              <a:t>Informazioni generali: Circoscrizione N. 4 tel 059 2034030</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Dimensioni: 40.000 mq</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Autobus N 5</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Parco sempre accessibile non recintato.</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Parcheggi auto: non sono presenti zone parcheggio pubbliche oltre a quelle ai lati delle strade.</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Nel parco sono presenti varie strutture per il gioco dei bambini (scivoli giostre percorsi ecc.).</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L'ingresso del parco è dominato dal serbatoio di acqua (un fungo imponente adesso adibito a palo per antenne della telefonia mobile). </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Il cartello con la data del disastro aereo ai cui caduti è dedicato il parco e le regole da rispettare.</a:t>
            </a:r>
            <a:endParaRPr b="0" lang="it-IT" sz="1800" spc="-1" strike="noStrike">
              <a:latin typeface="Arial"/>
            </a:endParaRPr>
          </a:p>
        </p:txBody>
      </p:sp>
      <p:sp>
        <p:nvSpPr>
          <p:cNvPr id="168" name="CustomShape 4"/>
          <p:cNvSpPr/>
          <p:nvPr/>
        </p:nvSpPr>
        <p:spPr>
          <a:xfrm>
            <a:off x="648000" y="6111000"/>
            <a:ext cx="6766920" cy="655920"/>
          </a:xfrm>
          <a:prstGeom prst="rect">
            <a:avLst/>
          </a:prstGeom>
          <a:noFill/>
          <a:ln>
            <a:noFill/>
          </a:ln>
        </p:spPr>
        <p:style>
          <a:lnRef idx="0"/>
          <a:fillRef idx="0"/>
          <a:effectRef idx="0"/>
          <a:fontRef idx="minor"/>
        </p:style>
        <p:txBody>
          <a:bodyPr lIns="90000" rIns="90000" tIns="45000" bIns="45000"/>
          <a:p>
            <a:pPr>
              <a:lnSpc>
                <a:spcPct val="100000"/>
              </a:lnSpc>
            </a:pPr>
            <a:r>
              <a:rPr b="0" lang="it-IT" sz="1600" spc="-1" strike="noStrike">
                <a:solidFill>
                  <a:srgbClr val="000000"/>
                </a:solidFill>
                <a:latin typeface="Comic Sans MS"/>
                <a:ea typeface="DejaVu Sans"/>
              </a:rPr>
              <a:t>Lavoro svolto da Greta, Ilaria, Linda.</a:t>
            </a:r>
            <a:endParaRPr b="0" lang="it-IT" sz="1600" spc="-1" strike="noStrike">
              <a:latin typeface="Arial"/>
            </a:endParaRPr>
          </a:p>
          <a:p>
            <a:pPr>
              <a:lnSpc>
                <a:spcPct val="100000"/>
              </a:lnSpc>
            </a:pPr>
            <a:r>
              <a:rPr b="0" lang="it-IT" sz="1600" spc="-1" strike="noStrike">
                <a:solidFill>
                  <a:srgbClr val="000000"/>
                </a:solidFill>
                <a:latin typeface="Comic Sans MS"/>
                <a:ea typeface="DejaVu Sans"/>
              </a:rPr>
              <a:t>Fonte: Wikipedia, ModenaParchi.</a:t>
            </a:r>
            <a:endParaRPr b="0" lang="it-IT" sz="1600" spc="-1" strike="noStrike">
              <a:latin typeface="Arial"/>
            </a:endParaRPr>
          </a:p>
        </p:txBody>
      </p:sp>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CustomShape 1"/>
          <p:cNvSpPr/>
          <p:nvPr/>
        </p:nvSpPr>
        <p:spPr>
          <a:xfrm>
            <a:off x="1008000" y="464040"/>
            <a:ext cx="8206920" cy="4934880"/>
          </a:xfrm>
          <a:prstGeom prst="rect">
            <a:avLst/>
          </a:prstGeom>
          <a:noFill/>
          <a:ln>
            <a:noFill/>
          </a:ln>
        </p:spPr>
        <p:style>
          <a:lnRef idx="0"/>
          <a:fillRef idx="0"/>
          <a:effectRef idx="0"/>
          <a:fontRef idx="minor"/>
        </p:style>
        <p:txBody>
          <a:bodyPr lIns="90000" rIns="90000" tIns="45000" bIns="45000"/>
          <a:p>
            <a:pPr>
              <a:lnSpc>
                <a:spcPct val="100000"/>
              </a:lnSpc>
            </a:pPr>
            <a:endParaRPr b="0" lang="it-IT" sz="1800" spc="-1" strike="noStrike">
              <a:latin typeface="Arial"/>
            </a:endParaRPr>
          </a:p>
          <a:p>
            <a:pPr>
              <a:lnSpc>
                <a:spcPct val="100000"/>
              </a:lnSpc>
            </a:pPr>
            <a:r>
              <a:rPr b="1" lang="it-IT" sz="2800" spc="-1" strike="noStrike">
                <a:solidFill>
                  <a:srgbClr val="000000"/>
                </a:solidFill>
                <a:latin typeface="Comic Sans MS"/>
                <a:ea typeface="DejaVu Sans"/>
              </a:rPr>
              <a:t>LA STORIA DEL PARCO</a:t>
            </a:r>
            <a:endParaRPr b="0" lang="it-IT" sz="2800" spc="-1" strike="noStrike">
              <a:latin typeface="Arial"/>
            </a:endParaRPr>
          </a:p>
          <a:p>
            <a:pPr>
              <a:lnSpc>
                <a:spcPct val="100000"/>
              </a:lnSpc>
            </a:pPr>
            <a:endParaRPr b="0" lang="it-IT" sz="2800" spc="-1" strike="noStrike">
              <a:latin typeface="Arial"/>
            </a:endParaRPr>
          </a:p>
          <a:p>
            <a:pPr>
              <a:lnSpc>
                <a:spcPct val="100000"/>
              </a:lnSpc>
            </a:pPr>
            <a:r>
              <a:rPr b="0" lang="it-IT" sz="1800" spc="-1" strike="noStrike">
                <a:solidFill>
                  <a:srgbClr val="000000"/>
                </a:solidFill>
                <a:latin typeface="Comic Sans MS"/>
                <a:ea typeface="DejaVu Sans"/>
              </a:rPr>
              <a:t>Il parco deve il suo nome ad un grave fatto di cronaca legato anche se indirettamente alla città di Modena. Nell’edizione del 1996 del Festival Internazionale delle bande Militari” di Modena partecipò anche </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anche "La Fanfara reale dell’Armata di terra Olandese" ed il 15 luglio 1996 trentaquattro dei musicisti della Fanfara muoiono nella sciagura aerea di Eindhoven durante l'atterraggio dell'aereo militare Hercules CH-06 che li riportava a casa.</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Il nome è legato così alla commemorazione di quel grave incidente aereo.</a:t>
            </a: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p:txBody>
      </p:sp>
      <p:pic>
        <p:nvPicPr>
          <p:cNvPr id="170" name="Immagine 169" descr=""/>
          <p:cNvPicPr/>
          <p:nvPr/>
        </p:nvPicPr>
        <p:blipFill>
          <a:blip r:embed="rId1"/>
          <a:stretch/>
        </p:blipFill>
        <p:spPr>
          <a:xfrm>
            <a:off x="648000" y="4523040"/>
            <a:ext cx="3598920" cy="2248920"/>
          </a:xfrm>
          <a:prstGeom prst="rect">
            <a:avLst/>
          </a:prstGeom>
          <a:ln>
            <a:noFill/>
          </a:ln>
        </p:spPr>
      </p:pic>
      <p:pic>
        <p:nvPicPr>
          <p:cNvPr id="171" name="Immagine 170" descr=""/>
          <p:cNvPicPr/>
          <p:nvPr/>
        </p:nvPicPr>
        <p:blipFill>
          <a:blip r:embed="rId2"/>
          <a:stretch/>
        </p:blipFill>
        <p:spPr>
          <a:xfrm>
            <a:off x="4863240" y="4907520"/>
            <a:ext cx="1903680" cy="1427400"/>
          </a:xfrm>
          <a:prstGeom prst="rect">
            <a:avLst/>
          </a:prstGeom>
          <a:ln>
            <a:noFill/>
          </a:ln>
        </p:spPr>
      </p:pic>
      <p:sp>
        <p:nvSpPr>
          <p:cNvPr id="172" name="CustomShape 2"/>
          <p:cNvSpPr/>
          <p:nvPr/>
        </p:nvSpPr>
        <p:spPr>
          <a:xfrm>
            <a:off x="6984000" y="4464360"/>
            <a:ext cx="2590920" cy="1582560"/>
          </a:xfrm>
          <a:prstGeom prst="rect">
            <a:avLst/>
          </a:prstGeom>
          <a:noFill/>
          <a:ln>
            <a:noFill/>
          </a:ln>
        </p:spPr>
        <p:style>
          <a:lnRef idx="0"/>
          <a:fillRef idx="0"/>
          <a:effectRef idx="0"/>
          <a:fontRef idx="minor"/>
        </p:style>
        <p:txBody>
          <a:bodyPr lIns="90000" rIns="90000" tIns="45000" bIns="45000"/>
          <a:p>
            <a:pPr>
              <a:lnSpc>
                <a:spcPct val="100000"/>
              </a:lnSpc>
            </a:pPr>
            <a:r>
              <a:rPr b="0" lang="it-IT" sz="1600" spc="-1" strike="noStrike">
                <a:solidFill>
                  <a:srgbClr val="000000"/>
                </a:solidFill>
                <a:latin typeface="Comic Sans MS"/>
                <a:ea typeface="DejaVu Sans"/>
              </a:rPr>
              <a:t>Lavoro svolto da Luis, Chiara, Denise.</a:t>
            </a:r>
            <a:endParaRPr b="0" lang="it-IT" sz="1600" spc="-1" strike="noStrike">
              <a:latin typeface="Arial"/>
            </a:endParaRPr>
          </a:p>
          <a:p>
            <a:pPr>
              <a:lnSpc>
                <a:spcPct val="100000"/>
              </a:lnSpc>
            </a:pPr>
            <a:r>
              <a:rPr b="0" lang="it-IT" sz="1600" spc="-1" strike="noStrike">
                <a:solidFill>
                  <a:srgbClr val="000000"/>
                </a:solidFill>
                <a:latin typeface="Comic Sans MS"/>
                <a:ea typeface="DejaVu Sans"/>
              </a:rPr>
              <a:t>Fonte: Wikipedia, ModenaParchi.</a:t>
            </a:r>
            <a:endParaRPr b="0" lang="it-IT" sz="1600" spc="-1" strike="noStrike">
              <a:latin typeface="Arial"/>
            </a:endParaRPr>
          </a:p>
        </p:txBody>
      </p:sp>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CustomShape 1"/>
          <p:cNvSpPr/>
          <p:nvPr/>
        </p:nvSpPr>
        <p:spPr>
          <a:xfrm>
            <a:off x="936000" y="432000"/>
            <a:ext cx="8206920" cy="108000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LA VEGETAZIONE PRESENTE NEL PARCO</a:t>
            </a:r>
            <a:endParaRPr b="0" lang="it-IT" sz="2800" spc="-1" strike="noStrike">
              <a:latin typeface="Arial"/>
            </a:endParaRPr>
          </a:p>
          <a:p>
            <a:pPr>
              <a:lnSpc>
                <a:spcPct val="100000"/>
              </a:lnSpc>
            </a:pPr>
            <a:r>
              <a:rPr b="0" lang="it-IT" sz="2800" spc="-1" strike="noStrike">
                <a:solidFill>
                  <a:srgbClr val="000000"/>
                </a:solidFill>
                <a:latin typeface="Comic Sans MS"/>
                <a:ea typeface="DejaVu Sans"/>
              </a:rPr>
              <a:t>Attività di ricerca a piccolo gruppo</a:t>
            </a:r>
            <a:endParaRPr b="0" lang="it-IT" sz="2800" spc="-1" strike="noStrike">
              <a:latin typeface="Arial"/>
            </a:endParaRPr>
          </a:p>
        </p:txBody>
      </p:sp>
      <p:pic>
        <p:nvPicPr>
          <p:cNvPr id="174" name="Immagine 173" descr=""/>
          <p:cNvPicPr/>
          <p:nvPr/>
        </p:nvPicPr>
        <p:blipFill>
          <a:blip r:embed="rId1"/>
          <a:stretch/>
        </p:blipFill>
        <p:spPr>
          <a:xfrm rot="20811600">
            <a:off x="2703960" y="1806120"/>
            <a:ext cx="3864960" cy="2173320"/>
          </a:xfrm>
          <a:prstGeom prst="rect">
            <a:avLst/>
          </a:prstGeom>
          <a:ln>
            <a:noFill/>
          </a:ln>
        </p:spPr>
      </p:pic>
      <p:pic>
        <p:nvPicPr>
          <p:cNvPr id="175" name="Immagine 174" descr=""/>
          <p:cNvPicPr/>
          <p:nvPr/>
        </p:nvPicPr>
        <p:blipFill>
          <a:blip r:embed="rId2"/>
          <a:stretch/>
        </p:blipFill>
        <p:spPr>
          <a:xfrm rot="16648200">
            <a:off x="6335280" y="1878840"/>
            <a:ext cx="4150080" cy="2333880"/>
          </a:xfrm>
          <a:prstGeom prst="rect">
            <a:avLst/>
          </a:prstGeom>
          <a:ln>
            <a:noFill/>
          </a:ln>
        </p:spPr>
      </p:pic>
      <p:pic>
        <p:nvPicPr>
          <p:cNvPr id="176" name="Immagine 175" descr=""/>
          <p:cNvPicPr/>
          <p:nvPr/>
        </p:nvPicPr>
        <p:blipFill>
          <a:blip r:embed="rId3"/>
          <a:stretch/>
        </p:blipFill>
        <p:spPr>
          <a:xfrm>
            <a:off x="720000" y="4392000"/>
            <a:ext cx="3967560" cy="2230920"/>
          </a:xfrm>
          <a:prstGeom prst="rect">
            <a:avLst/>
          </a:prstGeom>
          <a:ln>
            <a:noFill/>
          </a:ln>
        </p:spPr>
      </p:pic>
    </p:spTree>
  </p:cSld>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CustomShape 1"/>
          <p:cNvSpPr/>
          <p:nvPr/>
        </p:nvSpPr>
        <p:spPr>
          <a:xfrm>
            <a:off x="936000" y="432000"/>
            <a:ext cx="8350920" cy="44078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IL MARUSTICANO</a:t>
            </a:r>
            <a:endParaRPr b="0" lang="it-IT" sz="2800" spc="-1" strike="noStrike">
              <a:latin typeface="Arial"/>
            </a:endParaRPr>
          </a:p>
          <a:p>
            <a:pPr>
              <a:lnSpc>
                <a:spcPct val="100000"/>
              </a:lnSpc>
            </a:pPr>
            <a:endParaRPr b="0" lang="it-IT" sz="2800" spc="-1" strike="noStrike">
              <a:latin typeface="Arial"/>
            </a:endParaRPr>
          </a:p>
          <a:p>
            <a:pPr>
              <a:lnSpc>
                <a:spcPct val="100000"/>
              </a:lnSpc>
            </a:pPr>
            <a:r>
              <a:rPr b="0" lang="it-IT" sz="1800" spc="-1" strike="noStrike">
                <a:solidFill>
                  <a:srgbClr val="000000"/>
                </a:solidFill>
                <a:latin typeface="Comic Sans MS"/>
                <a:ea typeface="DejaVu Sans"/>
              </a:rPr>
              <a:t>Per prima cosa il nostro sguardo si è concentrato su una pianta di marusticano. Il suo nome scientifico è Prunus cerasifera.                           Divisione :Spermatophyta.                   </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Sottodivisione:Angiospermae.        </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 </a:t>
            </a:r>
            <a:r>
              <a:rPr b="0" lang="it-IT" sz="1800" spc="-1" strike="noStrike">
                <a:solidFill>
                  <a:srgbClr val="000000"/>
                </a:solidFill>
                <a:latin typeface="Comic Sans MS"/>
                <a:ea typeface="DejaVu Sans"/>
              </a:rPr>
              <a:t>Classe:Dicotyledones.   </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E’ un albero originario del Caucaso e dell’Asia occidentale, introdotta in Europa in epoca pre-romana. Il marusticano è una pianta abbastanza rustica resistente al freddo e al caldo.</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Albero alto fino a 8 metri circa a fusto eretto, il tronco snello, diritto e nodoso. La chioma ha foglie di un colore da verde  fino a rosso-violaceo scuro.</a:t>
            </a:r>
            <a:endParaRPr b="0" lang="it-IT" sz="1800" spc="-1" strike="noStrike">
              <a:latin typeface="Arial"/>
            </a:endParaRPr>
          </a:p>
        </p:txBody>
      </p:sp>
      <p:pic>
        <p:nvPicPr>
          <p:cNvPr id="178" name="Immagine 177" descr=""/>
          <p:cNvPicPr/>
          <p:nvPr/>
        </p:nvPicPr>
        <p:blipFill>
          <a:blip r:embed="rId1"/>
          <a:stretch/>
        </p:blipFill>
        <p:spPr>
          <a:xfrm>
            <a:off x="2880000" y="4697280"/>
            <a:ext cx="2141640" cy="2141640"/>
          </a:xfrm>
          <a:prstGeom prst="rect">
            <a:avLst/>
          </a:prstGeom>
          <a:ln>
            <a:noFill/>
          </a:ln>
        </p:spPr>
      </p:pic>
      <p:sp>
        <p:nvSpPr>
          <p:cNvPr id="179" name="CustomShape 2"/>
          <p:cNvSpPr/>
          <p:nvPr/>
        </p:nvSpPr>
        <p:spPr>
          <a:xfrm>
            <a:off x="6264000" y="5112000"/>
            <a:ext cx="2950920" cy="939240"/>
          </a:xfrm>
          <a:prstGeom prst="rect">
            <a:avLst/>
          </a:prstGeom>
          <a:noFill/>
          <a:ln>
            <a:noFill/>
          </a:ln>
        </p:spPr>
        <p:style>
          <a:lnRef idx="0"/>
          <a:fillRef idx="0"/>
          <a:effectRef idx="0"/>
          <a:fontRef idx="minor"/>
        </p:style>
        <p:txBody>
          <a:bodyPr lIns="90000" rIns="90000" tIns="45000" bIns="45000"/>
          <a:p>
            <a:pPr>
              <a:lnSpc>
                <a:spcPct val="100000"/>
              </a:lnSpc>
            </a:pPr>
            <a:r>
              <a:rPr b="0" lang="it-IT" sz="1600" spc="-1" strike="noStrike">
                <a:solidFill>
                  <a:srgbClr val="000000"/>
                </a:solidFill>
                <a:latin typeface="Comic Sans MS"/>
                <a:ea typeface="DejaVu Sans"/>
              </a:rPr>
              <a:t>Lavoro svolto da Nicolò, Francesco, Claudio.</a:t>
            </a:r>
            <a:endParaRPr b="0" lang="it-IT" sz="1600" spc="-1" strike="noStrike">
              <a:latin typeface="Arial"/>
            </a:endParaRPr>
          </a:p>
          <a:p>
            <a:pPr>
              <a:lnSpc>
                <a:spcPct val="100000"/>
              </a:lnSpc>
            </a:pPr>
            <a:r>
              <a:rPr b="0" lang="it-IT" sz="1600" spc="-1" strike="noStrike">
                <a:solidFill>
                  <a:srgbClr val="000000"/>
                </a:solidFill>
                <a:latin typeface="Comic Sans MS"/>
                <a:ea typeface="DejaVu Sans"/>
              </a:rPr>
              <a:t>Fonte: osservazione in loco, Floraefaunasottocasa.</a:t>
            </a:r>
            <a:endParaRPr b="0" lang="it-IT" sz="1600" spc="-1" strike="noStrike">
              <a:latin typeface="Arial"/>
            </a:endParaRPr>
          </a:p>
        </p:txBody>
      </p:sp>
    </p:spTree>
  </p:cSld>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CustomShape 1"/>
          <p:cNvSpPr/>
          <p:nvPr/>
        </p:nvSpPr>
        <p:spPr>
          <a:xfrm>
            <a:off x="1224000" y="504000"/>
            <a:ext cx="8134920" cy="108000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L’ALBERO DI AMARENE </a:t>
            </a:r>
            <a:endParaRPr b="0" lang="it-IT" sz="2800" spc="-1" strike="noStrike">
              <a:latin typeface="Arial"/>
            </a:endParaRPr>
          </a:p>
          <a:p>
            <a:pPr>
              <a:lnSpc>
                <a:spcPct val="100000"/>
              </a:lnSpc>
            </a:pPr>
            <a:r>
              <a:rPr b="0" lang="it-IT" sz="2800" spc="-1" strike="noStrike">
                <a:solidFill>
                  <a:srgbClr val="000000"/>
                </a:solidFill>
                <a:latin typeface="Comic Sans MS"/>
                <a:ea typeface="DejaVu Sans"/>
              </a:rPr>
              <a:t>Dalla casa della nonna di Claudio</a:t>
            </a:r>
            <a:endParaRPr b="0" lang="it-IT" sz="2800" spc="-1" strike="noStrike">
              <a:latin typeface="Arial"/>
            </a:endParaRPr>
          </a:p>
        </p:txBody>
      </p:sp>
      <p:pic>
        <p:nvPicPr>
          <p:cNvPr id="181" name="20181030_171012.mp4" descr=""/>
          <p:cNvPicPr/>
          <p:nvPr/>
        </p:nvPicPr>
        <p:blipFill>
          <a:blip r:embed="rId1"/>
          <a:stretch/>
        </p:blipFill>
        <p:spPr>
          <a:xfrm>
            <a:off x="1199880" y="1763640"/>
            <a:ext cx="5855400" cy="4391280"/>
          </a:xfrm>
          <a:prstGeom prst="rect">
            <a:avLst/>
          </a:prstGeom>
          <a:ln>
            <a:noFill/>
          </a:ln>
        </p:spPr>
      </p:pic>
    </p:spTree>
  </p:cSld>
  <p:timing>
    <p:tnLst>
      <p:par>
        <p:cTn id="15" dur="indefinite" restart="never" nodeType="tmRoot">
          <p:childTnLst>
            <p:seq>
              <p:cTn id="16" restart="whenNotActive" nodeType="interactiveSeq" fill="hold">
                <p:childTnLst>
                  <p:par>
                    <p:cTn id="17" fill="hold">
                      <p:childTnLst>
                        <p:par>
                          <p:cTn id="18" fill="hold">
                            <p:stCondLst>
                              <p:cond delay="0"/>
                            </p:stCondLst>
                            <p:childTnLst>
                              <p:par>
                                <p:cTn id="19" nodeType="clickEffect" fill="hold" presetClass="mediacall">
                                  <p:stCondLst>
                                    <p:cond delay="0"/>
                                  </p:stCondLst>
                                  <p:childTnLst>
                                    <p:cmd type="call" cmd="togglePause">
                                      <p:cBhvr>
                                        <p:cTn id="20" dur="1" fill="hold"/>
                                        <p:tgtEl>
                                          <p:spTgt spid="181"/>
                                        </p:tgtEl>
                                      </p:cBhvr>
                                    </p:cmd>
                                  </p:childTnLst>
                                </p:cTn>
                              </p:par>
                            </p:childTnLst>
                          </p:cTn>
                        </p:par>
                      </p:childTnLst>
                    </p:cTn>
                  </p:par>
                </p:childTnLst>
              </p:cTn>
              <p:prevCondLst>
                <p:cond delay="0" evt="onPrev">
                  <p:tgtEl>
                    <p:sldTgt/>
                  </p:tgtEl>
                </p:cond>
              </p:prevCondLst>
              <p:nextCondLst>
                <p:cond delay="0" evt="onNext">
                  <p:tgtEl>
                    <p:sldTgt/>
                  </p:tgtEl>
                </p:cond>
              </p:nextCondLst>
            </p:seq>
            <p:seq>
              <p:cTn id="21"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CustomShape 1"/>
          <p:cNvSpPr/>
          <p:nvPr/>
        </p:nvSpPr>
        <p:spPr>
          <a:xfrm>
            <a:off x="1224000" y="504360"/>
            <a:ext cx="8134920" cy="4407840"/>
          </a:xfrm>
          <a:prstGeom prst="rect">
            <a:avLst/>
          </a:prstGeom>
          <a:noFill/>
          <a:ln>
            <a:noFill/>
          </a:ln>
        </p:spPr>
        <p:style>
          <a:lnRef idx="0"/>
          <a:fillRef idx="0"/>
          <a:effectRef idx="0"/>
          <a:fontRef idx="minor"/>
        </p:style>
        <p:txBody>
          <a:bodyPr lIns="90000" rIns="90000" tIns="45000" bIns="45000"/>
          <a:p>
            <a:pPr>
              <a:lnSpc>
                <a:spcPct val="100000"/>
              </a:lnSpc>
            </a:pPr>
            <a:r>
              <a:rPr b="1" lang="it-IT" sz="2800" spc="-1" strike="noStrike">
                <a:solidFill>
                  <a:srgbClr val="000000"/>
                </a:solidFill>
                <a:latin typeface="Comic Sans MS"/>
                <a:ea typeface="DejaVu Sans"/>
              </a:rPr>
              <a:t>L’ACERO</a:t>
            </a:r>
            <a:endParaRPr b="0" lang="it-IT" sz="2800" spc="-1" strike="noStrike">
              <a:latin typeface="Arial"/>
            </a:endParaRPr>
          </a:p>
          <a:p>
            <a:pPr>
              <a:lnSpc>
                <a:spcPct val="100000"/>
              </a:lnSpc>
            </a:pPr>
            <a:r>
              <a:rPr b="0" lang="it-IT" sz="1800" spc="-1" strike="noStrike">
                <a:solidFill>
                  <a:srgbClr val="000000"/>
                </a:solidFill>
                <a:latin typeface="Comic Sans MS"/>
                <a:ea typeface="DejaVu Sans"/>
              </a:rPr>
              <a:t>dell’Acero ci sono piaciuti molto la forma e il colore della foglia.</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L' acero ha delle foglie caduche, è della famiglia delle Aceraceae, oltre 200 specie. È presente in Europa, Cina, Corea, Giappone e Nord America.</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Il suo nome scientifico è Acer. Ha un’estremità appuntita e la sua altezza può arrivare a 30 m.</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È dotato di foglie palmate e lobate che assumono un colore più scuro ed intenso.</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In genere le foglie degli Aceri presentano cinque lobi.</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Di differente colorazione sono i fiori: rossi, arancio, verdi. </a:t>
            </a:r>
            <a:endParaRPr b="0" lang="it-IT" sz="1800" spc="-1" strike="noStrike">
              <a:latin typeface="Arial"/>
            </a:endParaRPr>
          </a:p>
          <a:p>
            <a:pPr>
              <a:lnSpc>
                <a:spcPct val="100000"/>
              </a:lnSpc>
            </a:pPr>
            <a:r>
              <a:rPr b="0" lang="it-IT" sz="1800" spc="-1" strike="noStrike">
                <a:solidFill>
                  <a:srgbClr val="000000"/>
                </a:solidFill>
                <a:latin typeface="Comic Sans MS"/>
                <a:ea typeface="DejaVu Sans"/>
              </a:rPr>
              <a:t>La loro semplice eleganza raggiunge la massima esplosione di bellezza nel periodo di piena fioritura e in autunno.</a:t>
            </a:r>
            <a:endParaRPr b="0" lang="it-IT" sz="1800" spc="-1" strike="noStrike">
              <a:latin typeface="Arial"/>
            </a:endParaRPr>
          </a:p>
          <a:p>
            <a:pPr>
              <a:lnSpc>
                <a:spcPct val="100000"/>
              </a:lnSpc>
            </a:pPr>
            <a:endParaRPr b="0" lang="it-IT" sz="1800" spc="-1" strike="noStrike">
              <a:latin typeface="Arial"/>
            </a:endParaRPr>
          </a:p>
        </p:txBody>
      </p:sp>
      <p:pic>
        <p:nvPicPr>
          <p:cNvPr id="183" name="Immagine 182" descr=""/>
          <p:cNvPicPr/>
          <p:nvPr/>
        </p:nvPicPr>
        <p:blipFill>
          <a:blip r:embed="rId1"/>
          <a:stretch/>
        </p:blipFill>
        <p:spPr>
          <a:xfrm>
            <a:off x="1248120" y="4935960"/>
            <a:ext cx="2998800" cy="1522440"/>
          </a:xfrm>
          <a:prstGeom prst="rect">
            <a:avLst/>
          </a:prstGeom>
          <a:ln>
            <a:noFill/>
          </a:ln>
        </p:spPr>
      </p:pic>
      <p:sp>
        <p:nvSpPr>
          <p:cNvPr id="184" name="CustomShape 2"/>
          <p:cNvSpPr/>
          <p:nvPr/>
        </p:nvSpPr>
        <p:spPr>
          <a:xfrm>
            <a:off x="6264000" y="5112000"/>
            <a:ext cx="2950920" cy="939240"/>
          </a:xfrm>
          <a:prstGeom prst="rect">
            <a:avLst/>
          </a:prstGeom>
          <a:noFill/>
          <a:ln>
            <a:noFill/>
          </a:ln>
        </p:spPr>
        <p:style>
          <a:lnRef idx="0"/>
          <a:fillRef idx="0"/>
          <a:effectRef idx="0"/>
          <a:fontRef idx="minor"/>
        </p:style>
        <p:txBody>
          <a:bodyPr lIns="90000" rIns="90000" tIns="45000" bIns="45000"/>
          <a:p>
            <a:pPr>
              <a:lnSpc>
                <a:spcPct val="100000"/>
              </a:lnSpc>
            </a:pPr>
            <a:r>
              <a:rPr b="0" lang="it-IT" sz="1600" spc="-1" strike="noStrike">
                <a:solidFill>
                  <a:srgbClr val="000000"/>
                </a:solidFill>
                <a:latin typeface="Comic Sans MS"/>
                <a:ea typeface="DejaVu Sans"/>
              </a:rPr>
              <a:t>Lavoro svolto da Denise, Sara, Luis, Ruby</a:t>
            </a:r>
            <a:endParaRPr b="0" lang="it-IT" sz="1600" spc="-1" strike="noStrike">
              <a:latin typeface="Arial"/>
            </a:endParaRPr>
          </a:p>
          <a:p>
            <a:pPr>
              <a:lnSpc>
                <a:spcPct val="100000"/>
              </a:lnSpc>
            </a:pPr>
            <a:r>
              <a:rPr b="0" lang="it-IT" sz="1600" spc="-1" strike="noStrike">
                <a:solidFill>
                  <a:srgbClr val="000000"/>
                </a:solidFill>
                <a:latin typeface="Comic Sans MS"/>
                <a:ea typeface="DejaVu Sans"/>
              </a:rPr>
              <a:t>Fonte: osservazione in loco, Floraefaunasottocasa.</a:t>
            </a:r>
            <a:endParaRPr b="0" lang="it-IT" sz="1600" spc="-1" strike="noStrike">
              <a:latin typeface="Arial"/>
            </a:endParaRPr>
          </a:p>
        </p:txBody>
      </p:sp>
    </p:spTree>
  </p:cSld>
  <p:timing>
    <p:tnLst>
      <p:par>
        <p:cTn id="22" dur="indefinite" restart="never" nodeType="tmRoot">
          <p:childTnLst>
            <p:seq>
              <p:cTn id="23"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TotalTime>
  <Application>LibreOffice/6.0.4.2$Windows_X86_64 LibreOffice_project/9b0d9b32d5dcda91d2f1a96dc04c645c450872bf</Application>
  <Words>1210</Words>
  <Paragraphs>118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2018-11-16T19:06:06Z</dcterms:created>
  <dc:creator/>
  <dc:description/>
  <dc:language>it-IT</dc:language>
  <cp:lastModifiedBy/>
  <dcterms:modified xsi:type="dcterms:W3CDTF">2018-12-02T17:13:17Z</dcterms:modified>
  <cp:revision>18</cp:revision>
  <dc:subject/>
  <dc:title>Forestbird</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Personalizzato</vt:lpwstr>
  </property>
  <property fmtid="{D5CDD505-2E9C-101B-9397-08002B2CF9AE}" pid="9" name="ScaleCrop">
    <vt:bool>0</vt:bool>
  </property>
  <property fmtid="{D5CDD505-2E9C-101B-9397-08002B2CF9AE}" pid="10" name="ShareDoc">
    <vt:bool>0</vt:bool>
  </property>
  <property fmtid="{D5CDD505-2E9C-101B-9397-08002B2CF9AE}" pid="11" name="Slides">
    <vt:i4>17</vt:i4>
  </property>
</Properties>
</file>