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4" r:id="rId9"/>
    <p:sldId id="262" r:id="rId1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90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30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7F713-1653-4924-8FC7-0E52AFA927A0}" type="datetimeFigureOut">
              <a:rPr lang="it-IT" smtClean="0"/>
              <a:pPr/>
              <a:t>07/10/2019</a:t>
            </a:fld>
            <a:endParaRPr lang="it-IT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97F48-A3CD-4647-B76C-138B0660858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7F713-1653-4924-8FC7-0E52AFA927A0}" type="datetimeFigureOut">
              <a:rPr lang="it-IT" smtClean="0"/>
              <a:pPr/>
              <a:t>07/10/2019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97F48-A3CD-4647-B76C-138B0660858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7F713-1653-4924-8FC7-0E52AFA927A0}" type="datetimeFigureOut">
              <a:rPr lang="it-IT" smtClean="0"/>
              <a:pPr/>
              <a:t>07/10/2019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97F48-A3CD-4647-B76C-138B0660858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7F713-1653-4924-8FC7-0E52AFA927A0}" type="datetimeFigureOut">
              <a:rPr lang="it-IT" smtClean="0"/>
              <a:pPr/>
              <a:t>07/10/2019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97F48-A3CD-4647-B76C-138B0660858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7F713-1653-4924-8FC7-0E52AFA927A0}" type="datetimeFigureOut">
              <a:rPr lang="it-IT" smtClean="0"/>
              <a:pPr/>
              <a:t>07/10/2019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97F48-A3CD-4647-B76C-138B0660858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7F713-1653-4924-8FC7-0E52AFA927A0}" type="datetimeFigureOut">
              <a:rPr lang="it-IT" smtClean="0"/>
              <a:pPr/>
              <a:t>07/10/2019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97F48-A3CD-4647-B76C-138B0660858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7F713-1653-4924-8FC7-0E52AFA927A0}" type="datetimeFigureOut">
              <a:rPr lang="it-IT" smtClean="0"/>
              <a:pPr/>
              <a:t>07/10/2019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97F48-A3CD-4647-B76C-138B0660858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7F713-1653-4924-8FC7-0E52AFA927A0}" type="datetimeFigureOut">
              <a:rPr lang="it-IT" smtClean="0"/>
              <a:pPr/>
              <a:t>07/10/2019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97F48-A3CD-4647-B76C-138B0660858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7F713-1653-4924-8FC7-0E52AFA927A0}" type="datetimeFigureOut">
              <a:rPr lang="it-IT" smtClean="0"/>
              <a:pPr/>
              <a:t>07/10/2019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97F48-A3CD-4647-B76C-138B0660858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7F713-1653-4924-8FC7-0E52AFA927A0}" type="datetimeFigureOut">
              <a:rPr lang="it-IT" smtClean="0"/>
              <a:pPr/>
              <a:t>07/10/2019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97F48-A3CD-4647-B76C-138B0660858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taglia e arrotonda singolo angolo rettangol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olo rettango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7F713-1653-4924-8FC7-0E52AFA927A0}" type="datetimeFigureOut">
              <a:rPr lang="it-IT" smtClean="0"/>
              <a:pPr/>
              <a:t>07/10/2019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1F97F48-A3CD-4647-B76C-138B06608588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10" name="Figura a mano liber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igura a mano liber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0" name="Segnaposto tes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2F7F713-1653-4924-8FC7-0E52AFA927A0}" type="datetimeFigureOut">
              <a:rPr lang="it-IT" smtClean="0"/>
              <a:pPr/>
              <a:t>07/10/2019</a:t>
            </a:fld>
            <a:endParaRPr lang="it-IT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1F97F48-A3CD-4647-B76C-138B06608588}" type="slidenum">
              <a:rPr lang="it-IT" smtClean="0"/>
              <a:pPr/>
              <a:t>‹N›</a:t>
            </a:fld>
            <a:endParaRPr lang="it-IT"/>
          </a:p>
        </p:txBody>
      </p:sp>
      <p:grpSp>
        <p:nvGrpSpPr>
          <p:cNvPr id="2" name="Grup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igura a mano liber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igura a mano liber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</p:spPr>
        <p:txBody>
          <a:bodyPr/>
          <a:lstStyle/>
          <a:p>
            <a:r>
              <a:rPr lang="it-IT" dirty="0" err="1" smtClean="0">
                <a:solidFill>
                  <a:srgbClr val="92D050"/>
                </a:solidFill>
                <a:latin typeface="Georgia Pro Cond Semibold" pitchFamily="18" charset="0"/>
              </a:rPr>
              <a:t>Fridays</a:t>
            </a:r>
            <a:r>
              <a:rPr lang="it-IT" dirty="0" smtClean="0">
                <a:solidFill>
                  <a:srgbClr val="92D050"/>
                </a:solidFill>
                <a:latin typeface="Georgia Pro Cond Semibold" pitchFamily="18" charset="0"/>
              </a:rPr>
              <a:t> </a:t>
            </a:r>
            <a:r>
              <a:rPr lang="it-IT" dirty="0" err="1" smtClean="0">
                <a:solidFill>
                  <a:srgbClr val="92D050"/>
                </a:solidFill>
                <a:latin typeface="Georgia Pro Cond Semibold" pitchFamily="18" charset="0"/>
              </a:rPr>
              <a:t>for</a:t>
            </a:r>
            <a:r>
              <a:rPr lang="it-IT" dirty="0" smtClean="0">
                <a:solidFill>
                  <a:srgbClr val="92D050"/>
                </a:solidFill>
                <a:latin typeface="Georgia Pro Cond Semibold" pitchFamily="18" charset="0"/>
              </a:rPr>
              <a:t> future</a:t>
            </a:r>
            <a:br>
              <a:rPr lang="it-IT" dirty="0" smtClean="0">
                <a:solidFill>
                  <a:srgbClr val="92D050"/>
                </a:solidFill>
                <a:latin typeface="Georgia Pro Cond Semibold" pitchFamily="18" charset="0"/>
              </a:rPr>
            </a:br>
            <a:r>
              <a:rPr lang="it-IT" sz="2400" dirty="0" smtClean="0">
                <a:solidFill>
                  <a:srgbClr val="92D050"/>
                </a:solidFill>
                <a:latin typeface="Georgia Pro Cond Semibold" pitchFamily="18" charset="0"/>
              </a:rPr>
              <a:t>Plesso “Anna Frank”</a:t>
            </a:r>
            <a:endParaRPr lang="it-IT" dirty="0">
              <a:solidFill>
                <a:srgbClr val="92D050"/>
              </a:solidFill>
              <a:latin typeface="Georgia Pro Cond Semibold" pitchFamily="18" charset="0"/>
            </a:endParaRPr>
          </a:p>
        </p:txBody>
      </p:sp>
      <p:pic>
        <p:nvPicPr>
          <p:cNvPr id="1026" name="Picture 2" descr="F:\Classe V a.s. 2019-'20\giornata ecologia\Materiale classi\FFF_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1" y="2132857"/>
            <a:ext cx="6480720" cy="4464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/>
          <a:lstStyle/>
          <a:p>
            <a:r>
              <a:rPr lang="it-IT" dirty="0" smtClean="0">
                <a:solidFill>
                  <a:srgbClr val="0070C0"/>
                </a:solidFill>
              </a:rPr>
              <a:t>Classe I A</a:t>
            </a:r>
            <a:endParaRPr lang="it-IT" dirty="0">
              <a:solidFill>
                <a:srgbClr val="0070C0"/>
              </a:solidFill>
            </a:endParaRPr>
          </a:p>
        </p:txBody>
      </p:sp>
      <p:pic>
        <p:nvPicPr>
          <p:cNvPr id="3074" name="Picture 2" descr="F:\Classe V a.s. 2019-'20\classe 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348880"/>
            <a:ext cx="3169920" cy="4226560"/>
          </a:xfrm>
          <a:prstGeom prst="rect">
            <a:avLst/>
          </a:prstGeom>
          <a:noFill/>
        </p:spPr>
      </p:pic>
      <p:pic>
        <p:nvPicPr>
          <p:cNvPr id="3075" name="Picture 3" descr="F:\Classe V a.s. 2019-'20\classe I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764704"/>
            <a:ext cx="4358640" cy="2448272"/>
          </a:xfrm>
          <a:prstGeom prst="rect">
            <a:avLst/>
          </a:prstGeom>
          <a:noFill/>
        </p:spPr>
      </p:pic>
      <p:pic>
        <p:nvPicPr>
          <p:cNvPr id="3076" name="Picture 4" descr="F:\Classe V a.s. 2019-'20\classe I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4081636" y="2695228"/>
            <a:ext cx="3933056" cy="4392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59896"/>
          </a:xfrm>
        </p:spPr>
        <p:txBody>
          <a:bodyPr/>
          <a:lstStyle/>
          <a:p>
            <a:r>
              <a:rPr lang="it-IT" dirty="0" smtClean="0">
                <a:solidFill>
                  <a:srgbClr val="0070C0"/>
                </a:solidFill>
              </a:rPr>
              <a:t>Classe II A</a:t>
            </a:r>
            <a:endParaRPr lang="it-IT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103358" y="1740270"/>
            <a:ext cx="5400600" cy="4834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772816"/>
            <a:ext cx="2736304" cy="3997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l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384134">
            <a:off x="2351532" y="362775"/>
            <a:ext cx="6660232" cy="2744267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Gli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491880" y="4653136"/>
            <a:ext cx="4280520" cy="985664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5" name="Immagine 4" descr="ila 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0"/>
            <a:ext cx="3344170" cy="2708920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pic>
        <p:nvPicPr>
          <p:cNvPr id="8" name="Immagine 7" descr="IMG_20191005_1340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51720" y="3789040"/>
            <a:ext cx="6516216" cy="2931270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pic>
        <p:nvPicPr>
          <p:cNvPr id="7" name="Immagine 6" descr="ila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046940">
            <a:off x="139590" y="2377861"/>
            <a:ext cx="5030313" cy="2148372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sp>
        <p:nvSpPr>
          <p:cNvPr id="9" name="CasellaDiTesto 8"/>
          <p:cNvSpPr txBox="1"/>
          <p:nvPr/>
        </p:nvSpPr>
        <p:spPr>
          <a:xfrm rot="21136453">
            <a:off x="4876899" y="268670"/>
            <a:ext cx="4032448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>
                <a:solidFill>
                  <a:schemeClr val="bg1"/>
                </a:solidFill>
              </a:rPr>
              <a:t>Può un piccolo seme trasformare un mondo grigio in un mondo straordinario? 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 rot="386360">
            <a:off x="5313218" y="3202275"/>
            <a:ext cx="3694449" cy="584775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>
                <a:solidFill>
                  <a:schemeClr val="bg1"/>
                </a:solidFill>
                <a:latin typeface="Bradley Hand ITC" pitchFamily="66" charset="0"/>
              </a:rPr>
              <a:t>Cosa posso fare per aiutare il mio amico AMBIENTE: ridurre, riciclare, </a:t>
            </a:r>
            <a:r>
              <a:rPr lang="it-IT" sz="1600" dirty="0" err="1" smtClean="0">
                <a:solidFill>
                  <a:schemeClr val="bg1"/>
                </a:solidFill>
                <a:latin typeface="Bradley Hand ITC" pitchFamily="66" charset="0"/>
              </a:rPr>
              <a:t>riusare…</a:t>
            </a:r>
            <a:endParaRPr lang="it-IT" sz="1600" dirty="0">
              <a:solidFill>
                <a:schemeClr val="bg1"/>
              </a:solidFill>
              <a:latin typeface="Bradley Hand ITC" pitchFamily="66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 rot="909232">
            <a:off x="198851" y="4729911"/>
            <a:ext cx="2510892" cy="1754326"/>
          </a:xfrm>
          <a:prstGeom prst="rect">
            <a:avLst/>
          </a:prstGeom>
          <a:solidFill>
            <a:srgbClr val="FFC000"/>
          </a:solidFill>
          <a:ln w="127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i="1" dirty="0" smtClean="0">
                <a:solidFill>
                  <a:schemeClr val="bg2">
                    <a:lumMod val="75000"/>
                  </a:schemeClr>
                </a:solidFill>
                <a:latin typeface="Bell MT" pitchFamily="18" charset="0"/>
              </a:rPr>
              <a:t>Una città grigia</a:t>
            </a:r>
          </a:p>
          <a:p>
            <a:pPr algn="ctr"/>
            <a:r>
              <a:rPr lang="it-IT" i="1" dirty="0" smtClean="0">
                <a:solidFill>
                  <a:schemeClr val="bg2">
                    <a:lumMod val="75000"/>
                  </a:schemeClr>
                </a:solidFill>
                <a:latin typeface="Bell MT" pitchFamily="18" charset="0"/>
              </a:rPr>
              <a:t>Tanti bambini con una fantasia prodigiosa</a:t>
            </a:r>
          </a:p>
          <a:p>
            <a:pPr algn="ctr"/>
            <a:r>
              <a:rPr lang="it-IT" i="1" dirty="0" smtClean="0">
                <a:solidFill>
                  <a:schemeClr val="bg2">
                    <a:lumMod val="75000"/>
                  </a:schemeClr>
                </a:solidFill>
                <a:latin typeface="Bell MT" pitchFamily="18" charset="0"/>
              </a:rPr>
              <a:t>Una piccola idea che germoglia con la forza di cambiare la realtà.</a:t>
            </a:r>
            <a:endParaRPr lang="it-IT" i="1" dirty="0">
              <a:solidFill>
                <a:schemeClr val="bg2">
                  <a:lumMod val="75000"/>
                </a:schemeClr>
              </a:solidFill>
              <a:latin typeface="Bell MT" pitchFamily="18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 rot="16200000">
            <a:off x="8023230" y="5737230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tx2">
                    <a:lumMod val="50000"/>
                  </a:schemeClr>
                </a:solidFill>
                <a:latin typeface="Bradley Hand ITC" pitchFamily="66" charset="0"/>
              </a:rPr>
              <a:t>Classe II A</a:t>
            </a:r>
            <a:endParaRPr lang="it-IT" dirty="0">
              <a:solidFill>
                <a:schemeClr val="tx2">
                  <a:lumMod val="50000"/>
                </a:schemeClr>
              </a:solidFill>
              <a:latin typeface="Bradley Hand ITC" pitchFamily="66" charset="0"/>
            </a:endParaRPr>
          </a:p>
        </p:txBody>
      </p:sp>
      <p:pic>
        <p:nvPicPr>
          <p:cNvPr id="13" name="Immagine 12" descr="ila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046940">
            <a:off x="139591" y="2377860"/>
            <a:ext cx="5030313" cy="2148372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/>
          <a:lstStyle/>
          <a:p>
            <a:r>
              <a:rPr lang="it-IT" dirty="0" smtClean="0">
                <a:solidFill>
                  <a:srgbClr val="0070C0"/>
                </a:solidFill>
              </a:rPr>
              <a:t>Classe III A</a:t>
            </a:r>
            <a:endParaRPr lang="it-IT" dirty="0">
              <a:solidFill>
                <a:srgbClr val="0070C0"/>
              </a:solidFill>
            </a:endParaRPr>
          </a:p>
        </p:txBody>
      </p:sp>
      <p:pic>
        <p:nvPicPr>
          <p:cNvPr id="4098" name="Picture 2" descr="F:\Classe V a.s. 2019-'20\giornata ecologia\Materiale classi\Classe I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33056"/>
            <a:ext cx="4752528" cy="2924944"/>
          </a:xfrm>
          <a:prstGeom prst="rect">
            <a:avLst/>
          </a:prstGeom>
          <a:noFill/>
        </p:spPr>
      </p:pic>
      <p:pic>
        <p:nvPicPr>
          <p:cNvPr id="4099" name="Picture 3" descr="F:\Classe V a.s. 2019-'20\giornata ecologia\Materiale classi\classe III 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692696"/>
            <a:ext cx="5292080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400" dirty="0" smtClean="0">
                <a:solidFill>
                  <a:srgbClr val="00B0F0"/>
                </a:solidFill>
              </a:rPr>
              <a:t>Classe IV A</a:t>
            </a:r>
            <a:endParaRPr lang="it-IT" sz="4400" dirty="0">
              <a:solidFill>
                <a:srgbClr val="00B0F0"/>
              </a:solidFill>
            </a:endParaRPr>
          </a:p>
        </p:txBody>
      </p:sp>
      <p:pic>
        <p:nvPicPr>
          <p:cNvPr id="2050" name="Picture 2" descr="F:\Classe V a.s. 2019-'20\giornata ecologia\Materiale classi\Diapositiva1 classe I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2468563"/>
            <a:ext cx="4644007" cy="4389437"/>
          </a:xfrm>
        </p:spPr>
      </p:pic>
      <p:pic>
        <p:nvPicPr>
          <p:cNvPr id="2051" name="Picture 3" descr="F:\Classe V a.s. 2019-'20\giornata ecologia\Materiale classi\Diapositiva2 classe I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005064"/>
            <a:ext cx="4355976" cy="2852936"/>
          </a:xfrm>
          <a:prstGeom prst="rect">
            <a:avLst/>
          </a:prstGeom>
          <a:noFill/>
        </p:spPr>
      </p:pic>
      <p:pic>
        <p:nvPicPr>
          <p:cNvPr id="1026" name="Picture 2" descr="F:\Classe V a.s. 2019-'20\giornata ecologia\Materiale classi\classe IV 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5148065" y="188638"/>
            <a:ext cx="3312367" cy="43204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400" dirty="0" smtClean="0">
                <a:solidFill>
                  <a:srgbClr val="00B0F0"/>
                </a:solidFill>
              </a:rPr>
              <a:t>Classe V A</a:t>
            </a:r>
            <a:endParaRPr lang="it-IT" sz="4400" dirty="0">
              <a:solidFill>
                <a:srgbClr val="00B0F0"/>
              </a:solidFill>
            </a:endParaRPr>
          </a:p>
        </p:txBody>
      </p:sp>
      <p:pic>
        <p:nvPicPr>
          <p:cNvPr id="3074" name="Picture 2" descr="F:\Classe V a.s. 2019-'20\giornata ecologia\Materiale classi\bella-ciao-clima-scree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052736"/>
            <a:ext cx="3744416" cy="4464496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132856"/>
            <a:ext cx="237744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2132856"/>
            <a:ext cx="2304256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Classe V a.s. 2019-'20\Classe V 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6084168" cy="3600400"/>
          </a:xfrm>
          <a:prstGeom prst="rect">
            <a:avLst/>
          </a:prstGeom>
          <a:noFill/>
        </p:spPr>
      </p:pic>
      <p:pic>
        <p:nvPicPr>
          <p:cNvPr id="4" name="Picture 4" descr="F:\Classe V a.s. 2019-'20\giornata ecologia\Materiale classi\hq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4581128"/>
            <a:ext cx="6084168" cy="2276872"/>
          </a:xfrm>
          <a:prstGeom prst="rect">
            <a:avLst/>
          </a:prstGeom>
          <a:noFill/>
        </p:spPr>
      </p:pic>
      <p:pic>
        <p:nvPicPr>
          <p:cNvPr id="5" name="Picture 3" descr="F:\Classe V a.s. 2019-'20\giornata ecologia\Materiale classi\geo V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5853068" y="1290196"/>
            <a:ext cx="3528392" cy="3053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400" dirty="0" smtClean="0">
                <a:solidFill>
                  <a:srgbClr val="00B0F0"/>
                </a:solidFill>
              </a:rPr>
              <a:t>Classe V B</a:t>
            </a:r>
            <a:endParaRPr lang="it-IT" sz="4400" dirty="0">
              <a:solidFill>
                <a:srgbClr val="00B0F0"/>
              </a:solidFill>
            </a:endParaRPr>
          </a:p>
        </p:txBody>
      </p:sp>
      <p:pic>
        <p:nvPicPr>
          <p:cNvPr id="4098" name="Picture 2" descr="F:\Classe V a.s. 2019-'20\giornata ecologia\Materiale classi\Classe IV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8840"/>
            <a:ext cx="3347864" cy="4869160"/>
          </a:xfrm>
          <a:prstGeom prst="rect">
            <a:avLst/>
          </a:prstGeom>
          <a:noFill/>
        </p:spPr>
      </p:pic>
      <p:pic>
        <p:nvPicPr>
          <p:cNvPr id="4100" name="Picture 4" descr="F:\Classe V a.s. 2019-'20\giornata ecologia\Materiale classi\classe VB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772816"/>
            <a:ext cx="2664296" cy="4464496"/>
          </a:xfrm>
          <a:prstGeom prst="rect">
            <a:avLst/>
          </a:prstGeom>
          <a:noFill/>
        </p:spPr>
      </p:pic>
      <p:pic>
        <p:nvPicPr>
          <p:cNvPr id="21506" name="Picture 2" descr="F:\Classe V a.s. 2019-'20\giornata ecologia\Materiale classi\bella-ciao-clima-scree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4293096"/>
            <a:ext cx="2843808" cy="2564904"/>
          </a:xfrm>
          <a:prstGeom prst="rect">
            <a:avLst/>
          </a:prstGeom>
          <a:noFill/>
        </p:spPr>
      </p:pic>
      <p:pic>
        <p:nvPicPr>
          <p:cNvPr id="1026" name="Picture 2" descr="F:\Classe V a.s. 2019-'20\DOLCENERA-Amaremare-cover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692696"/>
            <a:ext cx="2397646" cy="3312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nozio">
  <a:themeElements>
    <a:clrScheme name="Equinozi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Equinozi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nozi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105</TotalTime>
  <Words>76</Words>
  <Application>Microsoft Office PowerPoint</Application>
  <PresentationFormat>Presentazione su schermo (4:3)</PresentationFormat>
  <Paragraphs>14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Equinozio</vt:lpstr>
      <vt:lpstr>Fridays for future Plesso “Anna Frank”</vt:lpstr>
      <vt:lpstr>Diapositiva 2</vt:lpstr>
      <vt:lpstr>Diapositiva 3</vt:lpstr>
      <vt:lpstr>Gli</vt:lpstr>
      <vt:lpstr>Diapositiva 5</vt:lpstr>
      <vt:lpstr>Classe IV A</vt:lpstr>
      <vt:lpstr>Classe V A</vt:lpstr>
      <vt:lpstr>Diapositiva 8</vt:lpstr>
      <vt:lpstr>Classe V B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Fridays for future Plesso “Anna Frank”</dc:title>
  <dc:creator>A. FRANK</dc:creator>
  <cp:lastModifiedBy>A. FRANK</cp:lastModifiedBy>
  <cp:revision>13</cp:revision>
  <dcterms:created xsi:type="dcterms:W3CDTF">2019-10-01T05:51:44Z</dcterms:created>
  <dcterms:modified xsi:type="dcterms:W3CDTF">2019-10-07T11:53:15Z</dcterms:modified>
</cp:coreProperties>
</file>