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1A71308-B77C-4A65-9BDE-BFAB8781B1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0B7C082C-9A39-4223-B209-3A67438B1E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2B07FB2-3DD3-4ED2-B8C4-6F3ECEB345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26623-25B6-4526-9F4D-31A34B966241}" type="datetimeFigureOut">
              <a:rPr lang="it-IT" smtClean="0"/>
              <a:t>19/03/2020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607DB17-1D3C-4017-8193-1E7653428C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04320DB-2ACD-43B8-9517-1E404F790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14BC6-C420-4B2A-9021-5852B4E4BD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08008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AE80E52-2968-47D3-93F4-BF08C7184B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A958F9F6-5C7C-40FA-A14E-1192EBC5DE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EB43F86-302E-437C-848F-8741B91CD0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26623-25B6-4526-9F4D-31A34B966241}" type="datetimeFigureOut">
              <a:rPr lang="it-IT" smtClean="0"/>
              <a:t>19/03/2020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5FE9428-0197-4380-8858-012992F2B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CA94F34-F00B-4E57-A0CA-63B41377AA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14BC6-C420-4B2A-9021-5852B4E4BD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99873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3F1E5874-BF5E-4829-B36D-D857C95A7E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55E2C2E6-ACDB-45CC-A42A-CD506FA23E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AB7A749-EF31-4F00-B27F-FC0EF23043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26623-25B6-4526-9F4D-31A34B966241}" type="datetimeFigureOut">
              <a:rPr lang="it-IT" smtClean="0"/>
              <a:t>19/03/2020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1D511B6-445D-472B-89DA-BEAE18CDD6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B82C488-EAF8-435A-992F-4E16B30C3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14BC6-C420-4B2A-9021-5852B4E4BD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14383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0C268DA-5C29-4272-8B4F-C1B4CB6ECD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B414A34-9015-4F34-939C-609E25B2BD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EEC3C6F-44D4-43FA-A48D-3CFC3AB665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26623-25B6-4526-9F4D-31A34B966241}" type="datetimeFigureOut">
              <a:rPr lang="it-IT" smtClean="0"/>
              <a:t>19/03/2020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C09F84E-F6C3-422D-B3F6-652B201AD9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FE2E23E-E0BB-4875-9889-5E55AEB44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14BC6-C420-4B2A-9021-5852B4E4BD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438677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BF0BCAD-46AE-4F3B-A3D3-753E5D305C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8BA2960-D0B2-4E41-B2C3-C5F973AFF3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A3090AD-98EC-47A0-9C17-774C3EB9DC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26623-25B6-4526-9F4D-31A34B966241}" type="datetimeFigureOut">
              <a:rPr lang="it-IT" smtClean="0"/>
              <a:t>19/03/2020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B743D9D-1CC1-4DD1-8AA1-A5E492920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CBD37AE-4CF3-462D-9674-5DBA8CD83C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14BC6-C420-4B2A-9021-5852B4E4BD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64473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F2575BC-70FD-4EC9-B091-E223A1FC6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995C4F8-82A4-4B59-8F74-218BA1038D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F2419523-E239-4118-9E4C-DF0980BCFF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37613B8-5D62-42C9-ACE7-094F2AD29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26623-25B6-4526-9F4D-31A34B966241}" type="datetimeFigureOut">
              <a:rPr lang="it-IT" smtClean="0"/>
              <a:t>19/03/2020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C55E431-ECB8-4CEF-A087-331912D2F8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3C9C9D7-0132-484C-BFCE-B2ABCC5488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14BC6-C420-4B2A-9021-5852B4E4BD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950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5853DC0-4679-43DF-91BC-FC9B9492D6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3BABBC7-A465-48EF-8869-672D8498BF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5B93191-554A-4942-A84E-9BA499738E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7D0EDFB8-9B93-43AF-B50A-0A0BFA92CA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74F9DA54-BC08-4593-89FA-158B23BD8E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51A8F34E-834A-49F3-A2BC-389CDF1A2C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26623-25B6-4526-9F4D-31A34B966241}" type="datetimeFigureOut">
              <a:rPr lang="it-IT" smtClean="0"/>
              <a:t>19/03/2020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D82CD52-2AFB-4BB0-805F-051D7CEC3D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16057980-085E-40C8-B904-2C5CB9ADE1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14BC6-C420-4B2A-9021-5852B4E4BD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896325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3F741F5-AA4C-4E56-A6B5-F199F250CC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FAA3FD7D-850B-4D0D-AFA4-15598DA574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26623-25B6-4526-9F4D-31A34B966241}" type="datetimeFigureOut">
              <a:rPr lang="it-IT" smtClean="0"/>
              <a:t>19/03/2020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67FF843B-F1B6-49D8-AE09-565C96262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300E13A6-FA09-4295-A4DD-26CBD009F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14BC6-C420-4B2A-9021-5852B4E4BD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29660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CD3A7239-6EF8-4A0C-BF24-D217EA52C9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26623-25B6-4526-9F4D-31A34B966241}" type="datetimeFigureOut">
              <a:rPr lang="it-IT" smtClean="0"/>
              <a:t>19/03/2020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DE0579AC-086D-4418-9454-8A6A85BC1F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82388658-062C-4CCC-B0B6-F49121752A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14BC6-C420-4B2A-9021-5852B4E4BD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3650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D3E4415-00E8-4ADF-8C49-0E61DE7F5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9E1AE3B-BF84-4AF7-A0A4-C1638398BE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EB383D6-75FB-4BF4-8D95-C81838AFDE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FE0D6124-2603-48D0-9276-3B7411EA40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26623-25B6-4526-9F4D-31A34B966241}" type="datetimeFigureOut">
              <a:rPr lang="it-IT" smtClean="0"/>
              <a:t>19/03/2020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57C29D1-B53B-4B94-9496-3B0D14BEF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4502251-10A6-4C25-B13A-DD753654AF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14BC6-C420-4B2A-9021-5852B4E4BD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18391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D1978D5-F929-49D3-BA53-8E77CE216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A68C3751-18F1-4693-9A77-F199CB3C7E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BA5AD6B-0321-40C6-89B9-4D8ED16C36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2C6D36D-CF6F-4097-93AB-5BC1EBAFFE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26623-25B6-4526-9F4D-31A34B966241}" type="datetimeFigureOut">
              <a:rPr lang="it-IT" smtClean="0"/>
              <a:t>19/03/2020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DCCDD97-E525-4355-A002-B5B5725EC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46B505A-386D-42CD-9866-C0CAB8F5F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14BC6-C420-4B2A-9021-5852B4E4BD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156657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B9765BFB-93D4-445E-8F57-2914653CB1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2B22496-B2CA-4BE9-86B2-63905DD6AB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45A6AD1-20DD-405D-8481-425ACEC7A6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226623-25B6-4526-9F4D-31A34B966241}" type="datetimeFigureOut">
              <a:rPr lang="it-IT" smtClean="0"/>
              <a:t>19/03/2020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4225721-5A3B-4B10-BF2C-178143B5BA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6F4695D-05F7-4DC6-B6DB-617F5D892A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214BC6-C420-4B2A-9021-5852B4E4BD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973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media" Target="../media/media3.m4a"/><Relationship Id="rId7" Type="http://schemas.openxmlformats.org/officeDocument/2006/relationships/image" Target="../media/image1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2.jpe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3.m4a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C918E54-1604-445B-B458-75D3AB097B2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GLI AGGETTIVI </a:t>
            </a:r>
            <a:br>
              <a:rPr lang="it-IT" dirty="0"/>
            </a:br>
            <a:r>
              <a:rPr lang="it-IT" dirty="0"/>
              <a:t>INTERROGATIVI ???</a:t>
            </a:r>
            <a:br>
              <a:rPr lang="it-IT" dirty="0"/>
            </a:br>
            <a:r>
              <a:rPr lang="it-IT" dirty="0"/>
              <a:t> ED ESCLAMATIVI !!!!</a:t>
            </a:r>
          </a:p>
        </p:txBody>
      </p:sp>
      <p:pic>
        <p:nvPicPr>
          <p:cNvPr id="4" name="Audio registratoREGISTRA">
            <a:hlinkClick r:id="" action="ppaction://media"/>
            <a:extLst>
              <a:ext uri="{FF2B5EF4-FFF2-40B4-BE49-F238E27FC236}">
                <a16:creationId xmlns:a16="http://schemas.microsoft.com/office/drawing/2014/main" id="{A2A00C87-205E-4DDB-859D-8408DF7A68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261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53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BBA01F8-28C3-4BDA-BA5A-DAC8526EE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76927"/>
          </a:xfrm>
        </p:spPr>
        <p:txBody>
          <a:bodyPr>
            <a:normAutofit/>
          </a:bodyPr>
          <a:lstStyle/>
          <a:p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AGGETTIVO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: parola che AGGIUNGE un’informazione al NOME che accompagna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899BEEE-7318-4663-BA6D-939A63F314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3913" y="1537253"/>
            <a:ext cx="9598574" cy="5168347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it-IT" dirty="0"/>
              <a:t>Molto spesso le </a:t>
            </a:r>
            <a:r>
              <a:rPr lang="it-IT" b="1" dirty="0"/>
              <a:t>domande</a:t>
            </a:r>
            <a:r>
              <a:rPr lang="it-IT" dirty="0"/>
              <a:t> e le </a:t>
            </a:r>
            <a:r>
              <a:rPr lang="it-IT" b="1" dirty="0"/>
              <a:t>esclamazioni</a:t>
            </a:r>
            <a:r>
              <a:rPr lang="it-IT" dirty="0"/>
              <a:t> sono introdotte da particolari parole. </a:t>
            </a:r>
          </a:p>
          <a:p>
            <a:pPr marL="0" indent="0">
              <a:buNone/>
            </a:pPr>
            <a:r>
              <a:rPr lang="it-IT" dirty="0"/>
              <a:t> </a:t>
            </a:r>
          </a:p>
          <a:p>
            <a:pPr marL="0" indent="0">
              <a:buNone/>
            </a:pPr>
            <a:r>
              <a:rPr lang="it-IT" dirty="0"/>
              <a:t>Lupo: ‘ </a:t>
            </a:r>
            <a:r>
              <a:rPr lang="it-IT" b="1" dirty="0"/>
              <a:t>Quali /che/quanti</a:t>
            </a:r>
          </a:p>
          <a:p>
            <a:pPr marL="0" indent="0">
              <a:buNone/>
            </a:pPr>
            <a:r>
              <a:rPr lang="it-IT" b="1" dirty="0"/>
              <a:t> </a:t>
            </a:r>
            <a:r>
              <a:rPr lang="it-IT" dirty="0"/>
              <a:t>dolci mi hai portato oggi</a:t>
            </a:r>
            <a:r>
              <a:rPr lang="it-IT" b="1" dirty="0"/>
              <a:t>?</a:t>
            </a:r>
            <a:r>
              <a:rPr lang="it-IT" dirty="0"/>
              <a:t>’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Cappuccetto: ‘ </a:t>
            </a:r>
            <a:r>
              <a:rPr lang="it-IT" b="1" dirty="0"/>
              <a:t>Che </a:t>
            </a:r>
            <a:r>
              <a:rPr lang="it-IT" dirty="0"/>
              <a:t>denti </a:t>
            </a:r>
          </a:p>
          <a:p>
            <a:pPr marL="0" indent="0">
              <a:buNone/>
            </a:pPr>
            <a:r>
              <a:rPr lang="it-IT" dirty="0"/>
              <a:t>grandi che hai nonnina</a:t>
            </a:r>
            <a:r>
              <a:rPr lang="it-IT" b="1" dirty="0"/>
              <a:t>!</a:t>
            </a:r>
            <a:r>
              <a:rPr lang="it-IT" dirty="0"/>
              <a:t>’</a:t>
            </a:r>
          </a:p>
          <a:p>
            <a:pPr marL="0" indent="0">
              <a:buNone/>
            </a:pPr>
            <a:r>
              <a:rPr lang="it-IT" dirty="0"/>
              <a:t> 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Le parole che introducono domande o esclamazioni sono gli AGGETTIVI INTERROGATIVI  e gli AGGETTIVI ESCLAMATIVI.  </a:t>
            </a:r>
          </a:p>
        </p:txBody>
      </p:sp>
      <p:pic>
        <p:nvPicPr>
          <p:cNvPr id="1026" name="Picture 2" descr="Risultato immagine per disegni di lupo e cappuccetto rosso">
            <a:extLst>
              <a:ext uri="{FF2B5EF4-FFF2-40B4-BE49-F238E27FC236}">
                <a16:creationId xmlns:a16="http://schemas.microsoft.com/office/drawing/2014/main" id="{60565328-1A3A-4CFB-980F-BE52C32DB4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2746" y="2099419"/>
            <a:ext cx="3609045" cy="3446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udio registratoREGISTRA">
            <a:hlinkClick r:id="" action="ppaction://media"/>
            <a:extLst>
              <a:ext uri="{FF2B5EF4-FFF2-40B4-BE49-F238E27FC236}">
                <a16:creationId xmlns:a16="http://schemas.microsoft.com/office/drawing/2014/main" id="{A40E0629-0251-48BE-A26A-6DFE091C6B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  <p:pic>
        <p:nvPicPr>
          <p:cNvPr id="6" name="Audio registratoREGISTRA">
            <a:hlinkClick r:id="" action="ppaction://media"/>
            <a:extLst>
              <a:ext uri="{FF2B5EF4-FFF2-40B4-BE49-F238E27FC236}">
                <a16:creationId xmlns:a16="http://schemas.microsoft.com/office/drawing/2014/main" id="{DA3CB89A-9BB5-42BF-ACCE-5015D35DF86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644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3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915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80D0EF0-2CA7-41C1-BBA7-7BC45C2C2E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600" b="1" dirty="0"/>
              <a:t>AGGETTIVI INTERROGATIVI ED ESCLAMATIVI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4BACFD9-4D52-4200-A787-861B602969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727036"/>
          </a:xfrm>
        </p:spPr>
        <p:txBody>
          <a:bodyPr/>
          <a:lstStyle/>
          <a:p>
            <a:pPr marL="0" indent="0" algn="ctr">
              <a:buNone/>
            </a:pPr>
            <a:r>
              <a:rPr lang="it-IT" dirty="0"/>
              <a:t>I PRINCIPALI SONO :</a:t>
            </a:r>
          </a:p>
          <a:p>
            <a:pPr marL="0" indent="0">
              <a:buNone/>
            </a:pPr>
            <a:endParaRPr lang="it-IT" dirty="0"/>
          </a:p>
        </p:txBody>
      </p:sp>
      <p:graphicFrame>
        <p:nvGraphicFramePr>
          <p:cNvPr id="4" name="Tabella 4">
            <a:extLst>
              <a:ext uri="{FF2B5EF4-FFF2-40B4-BE49-F238E27FC236}">
                <a16:creationId xmlns:a16="http://schemas.microsoft.com/office/drawing/2014/main" id="{E1CB8E7F-1C40-40C6-94E7-FB216A7F90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0889305"/>
              </p:ext>
            </p:extLst>
          </p:nvPr>
        </p:nvGraphicFramePr>
        <p:xfrm>
          <a:off x="2438400" y="3932720"/>
          <a:ext cx="7050156" cy="18942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25078">
                  <a:extLst>
                    <a:ext uri="{9D8B030D-6E8A-4147-A177-3AD203B41FA5}">
                      <a16:colId xmlns:a16="http://schemas.microsoft.com/office/drawing/2014/main" val="2301463957"/>
                    </a:ext>
                  </a:extLst>
                </a:gridCol>
                <a:gridCol w="3525078">
                  <a:extLst>
                    <a:ext uri="{9D8B030D-6E8A-4147-A177-3AD203B41FA5}">
                      <a16:colId xmlns:a16="http://schemas.microsoft.com/office/drawing/2014/main" val="478583665"/>
                    </a:ext>
                  </a:extLst>
                </a:gridCol>
              </a:tblGrid>
              <a:tr h="329363">
                <a:tc>
                  <a:txBody>
                    <a:bodyPr/>
                    <a:lstStyle/>
                    <a:p>
                      <a:r>
                        <a:rPr lang="it-IT" dirty="0"/>
                        <a:t>CHE?   = INVARIABILE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CHE!  = INVARIABILE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4053081"/>
                  </a:ext>
                </a:extLst>
              </a:tr>
              <a:tr h="522661">
                <a:tc>
                  <a:txBody>
                    <a:bodyPr/>
                    <a:lstStyle/>
                    <a:p>
                      <a:r>
                        <a:rPr lang="it-IT" dirty="0"/>
                        <a:t>QUALE?  QUALI?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QUALE! QUALI!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0259760"/>
                  </a:ext>
                </a:extLst>
              </a:tr>
              <a:tr h="329363">
                <a:tc>
                  <a:txBody>
                    <a:bodyPr/>
                    <a:lstStyle/>
                    <a:p>
                      <a:r>
                        <a:rPr lang="it-IT" dirty="0"/>
                        <a:t>QUAL?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QUAL!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0622434"/>
                  </a:ext>
                </a:extLst>
              </a:tr>
              <a:tr h="329363">
                <a:tc>
                  <a:txBody>
                    <a:bodyPr/>
                    <a:lstStyle/>
                    <a:p>
                      <a:r>
                        <a:rPr lang="it-IT" dirty="0"/>
                        <a:t>QUANTO? QUANTA</a:t>
                      </a:r>
                    </a:p>
                    <a:p>
                      <a:r>
                        <a:rPr lang="it-IT" dirty="0"/>
                        <a:t> QUANTI    QUANTE?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QUANTO! QUANTA!</a:t>
                      </a:r>
                    </a:p>
                    <a:p>
                      <a:r>
                        <a:rPr lang="it-IT" dirty="0"/>
                        <a:t>QUANTI!   QUANTE!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4253828"/>
                  </a:ext>
                </a:extLst>
              </a:tr>
            </a:tbl>
          </a:graphicData>
        </a:graphic>
      </p:graphicFrame>
      <p:graphicFrame>
        <p:nvGraphicFramePr>
          <p:cNvPr id="6" name="Tabella 6">
            <a:extLst>
              <a:ext uri="{FF2B5EF4-FFF2-40B4-BE49-F238E27FC236}">
                <a16:creationId xmlns:a16="http://schemas.microsoft.com/office/drawing/2014/main" id="{B8968B68-BD87-43B4-858A-407E3C748F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5833592"/>
              </p:ext>
            </p:extLst>
          </p:nvPr>
        </p:nvGraphicFramePr>
        <p:xfrm>
          <a:off x="1899478" y="2709701"/>
          <a:ext cx="8128000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736304456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163263712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AGGETTIVI INTERROGATIVI</a:t>
                      </a:r>
                    </a:p>
                    <a:p>
                      <a:pPr algn="ctr"/>
                      <a:r>
                        <a:rPr lang="it-IT" dirty="0"/>
                        <a:t>A FINE FRASE TROVI IL PUNTO INTERROGATIVO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AGGETTIVI ESCLAMATIVI</a:t>
                      </a:r>
                    </a:p>
                    <a:p>
                      <a:pPr algn="ctr"/>
                      <a:r>
                        <a:rPr lang="it-IT" dirty="0"/>
                        <a:t>A FINE FRASE TROVI IL PUNTO ESCLAMATIVO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7199741"/>
                  </a:ext>
                </a:extLst>
              </a:tr>
            </a:tbl>
          </a:graphicData>
        </a:graphic>
      </p:graphicFrame>
      <p:sp>
        <p:nvSpPr>
          <p:cNvPr id="8" name="CasellaDiTesto 7">
            <a:extLst>
              <a:ext uri="{FF2B5EF4-FFF2-40B4-BE49-F238E27FC236}">
                <a16:creationId xmlns:a16="http://schemas.microsoft.com/office/drawing/2014/main" id="{674DE50A-F866-4C9A-8E40-B5C1C5143A13}"/>
              </a:ext>
            </a:extLst>
          </p:cNvPr>
          <p:cNvSpPr txBox="1"/>
          <p:nvPr/>
        </p:nvSpPr>
        <p:spPr>
          <a:xfrm>
            <a:off x="2291386" y="5922496"/>
            <a:ext cx="79132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/>
              <a:t>RICORDA! QUAL SI SCRIVE SENZA APOSTROFO  ED E’ PAROLA DIVERSA DA QUALE</a:t>
            </a:r>
          </a:p>
        </p:txBody>
      </p:sp>
      <p:pic>
        <p:nvPicPr>
          <p:cNvPr id="9" name="REGISTRA">
            <a:hlinkClick r:id="" action="ppaction://media"/>
            <a:extLst>
              <a:ext uri="{FF2B5EF4-FFF2-40B4-BE49-F238E27FC236}">
                <a16:creationId xmlns:a16="http://schemas.microsoft.com/office/drawing/2014/main" id="{02C5E350-4C28-464C-8B47-29E7D3B3C0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506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44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00A35BD-0DB2-4A9F-9ECB-764186CCE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95049"/>
          </a:xfrm>
        </p:spPr>
        <p:txBody>
          <a:bodyPr>
            <a:normAutofit/>
          </a:bodyPr>
          <a:lstStyle/>
          <a:p>
            <a:pPr algn="ctr"/>
            <a:r>
              <a:rPr lang="it-IT" sz="3200" b="1" dirty="0"/>
              <a:t>FACCIAMO UN ESEMPIO DI ANALISI GRAMMATICALE: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189B168-2D0B-428F-961F-EB0B252BE2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60174"/>
            <a:ext cx="10515600" cy="5116789"/>
          </a:xfrm>
        </p:spPr>
        <p:txBody>
          <a:bodyPr/>
          <a:lstStyle/>
          <a:p>
            <a:r>
              <a:rPr lang="it-IT" dirty="0"/>
              <a:t>ES: </a:t>
            </a:r>
            <a:r>
              <a:rPr lang="it-IT" b="1" dirty="0"/>
              <a:t>Che regalo vuoi?</a:t>
            </a:r>
          </a:p>
          <a:p>
            <a:endParaRPr lang="it-IT" dirty="0"/>
          </a:p>
          <a:p>
            <a:r>
              <a:rPr lang="it-IT" b="1" dirty="0"/>
              <a:t>Che</a:t>
            </a:r>
            <a:r>
              <a:rPr lang="it-IT" dirty="0"/>
              <a:t> = aggettivo </a:t>
            </a:r>
            <a:r>
              <a:rPr lang="it-IT" b="1" dirty="0"/>
              <a:t>interrogativo (A FINE FRASE C’è IL PUNTO INTERROGATIVO, UNA DOMANDA) </a:t>
            </a:r>
            <a:r>
              <a:rPr lang="it-IT" dirty="0"/>
              <a:t> invariabile</a:t>
            </a:r>
          </a:p>
          <a:p>
            <a:endParaRPr lang="it-IT" dirty="0"/>
          </a:p>
          <a:p>
            <a:r>
              <a:rPr lang="it-IT" dirty="0"/>
              <a:t>regalo = nome comune di cosa maschile singolare concreto primitivo</a:t>
            </a:r>
          </a:p>
          <a:p>
            <a:endParaRPr lang="it-IT" dirty="0"/>
          </a:p>
          <a:p>
            <a:r>
              <a:rPr lang="it-IT" dirty="0"/>
              <a:t>vuoi = voce verbo volere coniugazione 2°, tempo presente 2° persona singolare</a:t>
            </a:r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5" name="REGISTRA">
            <a:hlinkClick r:id="" action="ppaction://media"/>
            <a:extLst>
              <a:ext uri="{FF2B5EF4-FFF2-40B4-BE49-F238E27FC236}">
                <a16:creationId xmlns:a16="http://schemas.microsoft.com/office/drawing/2014/main" id="{5846928A-806B-4A43-A46B-B341F7BCE8C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90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59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4CD2292-11BE-475A-AFF4-68BB0EE3F5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33588"/>
          </a:xfrm>
        </p:spPr>
        <p:txBody>
          <a:bodyPr>
            <a:normAutofit/>
          </a:bodyPr>
          <a:lstStyle/>
          <a:p>
            <a:r>
              <a:rPr lang="it-IT" sz="3600" b="1" dirty="0"/>
              <a:t>FACCIAMO UN ESEMPIO DI ANALISI GRAMMATICALE</a:t>
            </a:r>
            <a:endParaRPr lang="it-IT" sz="36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DAD1124-0694-445D-9EB0-86B53C1E05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it-IT" b="1" dirty="0"/>
              <a:t>ES: Che </a:t>
            </a:r>
            <a:r>
              <a:rPr lang="it-IT" dirty="0"/>
              <a:t>cameretta allegra</a:t>
            </a:r>
            <a:r>
              <a:rPr lang="it-IT" b="1" dirty="0"/>
              <a:t>!</a:t>
            </a:r>
          </a:p>
          <a:p>
            <a:pPr marL="0" indent="0">
              <a:buNone/>
            </a:pPr>
            <a:endParaRPr lang="it-IT" dirty="0"/>
          </a:p>
          <a:p>
            <a:r>
              <a:rPr lang="it-IT" b="1" dirty="0"/>
              <a:t>Che</a:t>
            </a:r>
            <a:r>
              <a:rPr lang="it-IT" dirty="0"/>
              <a:t> =aggettivo esclamativo invariabile</a:t>
            </a:r>
          </a:p>
          <a:p>
            <a:endParaRPr lang="it-IT" dirty="0"/>
          </a:p>
          <a:p>
            <a:r>
              <a:rPr lang="it-IT" dirty="0"/>
              <a:t>cameretta = nome comune di cosa femminile singolare concreta alterato vezzeggiativo</a:t>
            </a:r>
          </a:p>
          <a:p>
            <a:endParaRPr lang="it-IT" dirty="0"/>
          </a:p>
          <a:p>
            <a:r>
              <a:rPr lang="it-IT" dirty="0"/>
              <a:t>allegra = aggettivo qualificativo di grado positivo femminile singolare</a:t>
            </a:r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4" name="REGISTRA">
            <a:hlinkClick r:id="" action="ppaction://media"/>
            <a:extLst>
              <a:ext uri="{FF2B5EF4-FFF2-40B4-BE49-F238E27FC236}">
                <a16:creationId xmlns:a16="http://schemas.microsoft.com/office/drawing/2014/main" id="{0624F295-691E-413C-8151-6CF2159CAE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146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69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242</Words>
  <Application>Microsoft Office PowerPoint</Application>
  <PresentationFormat>Widescreen</PresentationFormat>
  <Paragraphs>49</Paragraphs>
  <Slides>5</Slides>
  <Notes>0</Notes>
  <HiddenSlides>0</HiddenSlides>
  <MMClips>6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Tema di Office</vt:lpstr>
      <vt:lpstr>GLI AGGETTIVI  INTERROGATIVI ???  ED ESCLAMATIVI !!!!</vt:lpstr>
      <vt:lpstr>AGGETTIVO: parola che AGGIUNGE un’informazione al NOME che accompagna</vt:lpstr>
      <vt:lpstr>AGGETTIVI INTERROGATIVI ED ESCLAMATIVI</vt:lpstr>
      <vt:lpstr>FACCIAMO UN ESEMPIO DI ANALISI GRAMMATICALE:</vt:lpstr>
      <vt:lpstr>FACCIAMO UN ESEMPIO DI ANALISI GRAMMATICALE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GLI AGGETTIVI  INTERROGATIVI ???  ED ESCLAMATIVI !!!!</dc:title>
  <dc:creator>Asus</dc:creator>
  <cp:lastModifiedBy>Asus</cp:lastModifiedBy>
  <cp:revision>6</cp:revision>
  <dcterms:created xsi:type="dcterms:W3CDTF">2020-03-19T18:55:07Z</dcterms:created>
  <dcterms:modified xsi:type="dcterms:W3CDTF">2020-03-19T19:43:05Z</dcterms:modified>
</cp:coreProperties>
</file>