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con singolo angolo arrotondat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FDE4831-ACBC-445F-A7AB-7AE9574E7E49}" type="datetimeFigureOut">
              <a:rPr lang="it-IT" smtClean="0"/>
              <a:t>15/06/2021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E32DFF0-FEAC-41EE-B97D-8A851B40B6C8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Musicability</a:t>
            </a:r>
            <a:r>
              <a:rPr lang="it-IT" dirty="0" smtClean="0"/>
              <a:t> Art </a:t>
            </a:r>
            <a:r>
              <a:rPr lang="it-IT" dirty="0" err="1" smtClean="0"/>
              <a:t>Inclusion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Laboratorio in presenza sabato 12 giugno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52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Programma del laboratorio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548680"/>
            <a:ext cx="3312368" cy="4684874"/>
          </a:xfrm>
        </p:spPr>
      </p:pic>
    </p:spTree>
    <p:extLst>
      <p:ext uri="{BB962C8B-B14F-4D97-AF65-F5344CB8AC3E}">
        <p14:creationId xmlns:p14="http://schemas.microsoft.com/office/powerpoint/2010/main" val="3608546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Gioco ritmico dei bicchieri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54120" y="607067"/>
            <a:ext cx="3771663" cy="4896544"/>
          </a:xfrm>
        </p:spPr>
      </p:pic>
    </p:spTree>
    <p:extLst>
      <p:ext uri="{BB962C8B-B14F-4D97-AF65-F5344CB8AC3E}">
        <p14:creationId xmlns:p14="http://schemas.microsoft.com/office/powerpoint/2010/main" val="148018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</a:t>
            </a:r>
            <a:r>
              <a:rPr lang="it-IT" dirty="0" err="1" smtClean="0"/>
              <a:t>rum</a:t>
            </a:r>
            <a:r>
              <a:rPr lang="it-IT" dirty="0" smtClean="0"/>
              <a:t> </a:t>
            </a:r>
            <a:r>
              <a:rPr lang="it-IT" dirty="0" err="1" smtClean="0"/>
              <a:t>circle</a:t>
            </a:r>
            <a:r>
              <a:rPr lang="it-IT" smtClean="0"/>
              <a:t> session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85" y="530225"/>
            <a:ext cx="3140868" cy="4187825"/>
          </a:xfrm>
        </p:spPr>
      </p:pic>
    </p:spTree>
    <p:extLst>
      <p:ext uri="{BB962C8B-B14F-4D97-AF65-F5344CB8AC3E}">
        <p14:creationId xmlns:p14="http://schemas.microsoft.com/office/powerpoint/2010/main" val="263038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Drum</a:t>
            </a:r>
            <a:r>
              <a:rPr lang="it-IT" dirty="0" smtClean="0"/>
              <a:t> </a:t>
            </a:r>
            <a:r>
              <a:rPr lang="it-IT" dirty="0" err="1" smtClean="0"/>
              <a:t>Circle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545" y="530225"/>
            <a:ext cx="3138947" cy="4187825"/>
          </a:xfrm>
        </p:spPr>
      </p:pic>
    </p:spTree>
    <p:extLst>
      <p:ext uri="{BB962C8B-B14F-4D97-AF65-F5344CB8AC3E}">
        <p14:creationId xmlns:p14="http://schemas.microsoft.com/office/powerpoint/2010/main" val="131243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Momento finale emozioni in musica: disegno guidato dalla musica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6015" y="198321"/>
            <a:ext cx="3835786" cy="4392488"/>
          </a:xfrm>
        </p:spPr>
      </p:pic>
    </p:spTree>
    <p:extLst>
      <p:ext uri="{BB962C8B-B14F-4D97-AF65-F5344CB8AC3E}">
        <p14:creationId xmlns:p14="http://schemas.microsoft.com/office/powerpoint/2010/main" val="31670544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</TotalTime>
  <Words>32</Words>
  <Application>Microsoft Office PowerPoint</Application>
  <PresentationFormat>Presentazione su schermo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Astro</vt:lpstr>
      <vt:lpstr>Musicability Art Inclusion</vt:lpstr>
      <vt:lpstr>Programma del laboratorio</vt:lpstr>
      <vt:lpstr>Gioco ritmico dei bicchieri</vt:lpstr>
      <vt:lpstr>Drum circle session</vt:lpstr>
      <vt:lpstr>Drum Circle</vt:lpstr>
      <vt:lpstr>Momento finale emozioni in musica: disegno guidato dalla musica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fabozziflavia27@gmail.com</dc:creator>
  <cp:lastModifiedBy>fabozziflavia27@gmail.com</cp:lastModifiedBy>
  <cp:revision>2</cp:revision>
  <dcterms:created xsi:type="dcterms:W3CDTF">2021-06-12T12:39:30Z</dcterms:created>
  <dcterms:modified xsi:type="dcterms:W3CDTF">2021-06-15T15:52:08Z</dcterms:modified>
</cp:coreProperties>
</file>