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8" r:id="rId29"/>
    <p:sldId id="285" r:id="rId30"/>
    <p:sldId id="286" r:id="rId31"/>
    <p:sldId id="287" r:id="rId32"/>
    <p:sldId id="290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800000"/>
    <a:srgbClr val="990033"/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91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15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7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71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44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4613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38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79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738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931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50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8A0D3-84AC-4916-97AD-A00FAA8595B5}" type="datetimeFigureOut">
              <a:rPr lang="it-IT" smtClean="0"/>
              <a:t>12/06/2021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55594-ED7E-469D-B2F1-42640007A2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38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/>
          </a:bodyPr>
          <a:lstStyle/>
          <a:p>
            <a:r>
              <a:rPr lang="it-IT" sz="8000" b="1" dirty="0" smtClean="0">
                <a:solidFill>
                  <a:srgbClr val="FF0000"/>
                </a:solidFill>
                <a:latin typeface="Century Gothic" pitchFamily="34" charset="0"/>
              </a:rPr>
              <a:t>P</a:t>
            </a:r>
            <a:r>
              <a:rPr lang="it-IT" sz="8000" b="1" dirty="0" smtClean="0">
                <a:solidFill>
                  <a:srgbClr val="FFC000"/>
                </a:solidFill>
                <a:latin typeface="Century Gothic" pitchFamily="34" charset="0"/>
              </a:rPr>
              <a:t>r</a:t>
            </a:r>
            <a:r>
              <a:rPr lang="it-IT" sz="8000" b="1" dirty="0" smtClean="0">
                <a:solidFill>
                  <a:srgbClr val="FFFF00"/>
                </a:solidFill>
                <a:latin typeface="Century Gothic" pitchFamily="34" charset="0"/>
              </a:rPr>
              <a:t>a</a:t>
            </a:r>
            <a:r>
              <a:rPr lang="it-IT" sz="8000" b="1" dirty="0" smtClean="0">
                <a:solidFill>
                  <a:srgbClr val="92D050"/>
                </a:solidFill>
                <a:latin typeface="Century Gothic" pitchFamily="34" charset="0"/>
              </a:rPr>
              <a:t>t</a:t>
            </a:r>
            <a:r>
              <a:rPr lang="it-IT" sz="8000" b="1" dirty="0" smtClean="0">
                <a:solidFill>
                  <a:srgbClr val="00B050"/>
                </a:solidFill>
                <a:latin typeface="Century Gothic" pitchFamily="34" charset="0"/>
              </a:rPr>
              <a:t>i</a:t>
            </a:r>
            <a:r>
              <a:rPr lang="it-IT" sz="8000" b="1" dirty="0" smtClean="0">
                <a:solidFill>
                  <a:srgbClr val="00B0F0"/>
                </a:solidFill>
                <a:latin typeface="Century Gothic" pitchFamily="34" charset="0"/>
              </a:rPr>
              <a:t>c</a:t>
            </a:r>
            <a:r>
              <a:rPr lang="it-IT" sz="8000" b="1" dirty="0" smtClean="0">
                <a:solidFill>
                  <a:srgbClr val="0070C0"/>
                </a:solidFill>
                <a:latin typeface="Century Gothic" pitchFamily="34" charset="0"/>
              </a:rPr>
              <a:t>a</a:t>
            </a:r>
            <a:r>
              <a:rPr lang="it-IT" sz="8000" b="1" dirty="0" smtClean="0">
                <a:solidFill>
                  <a:srgbClr val="002060"/>
                </a:solidFill>
                <a:latin typeface="Century Gothic" pitchFamily="34" charset="0"/>
              </a:rPr>
              <a:t>r</a:t>
            </a:r>
            <a:r>
              <a:rPr lang="it-IT" sz="8000" b="1" dirty="0" smtClean="0">
                <a:solidFill>
                  <a:srgbClr val="7030A0"/>
                </a:solidFill>
                <a:latin typeface="Century Gothic" pitchFamily="34" charset="0"/>
              </a:rPr>
              <a:t>-</a:t>
            </a:r>
            <a:r>
              <a:rPr lang="it-IT" sz="8000" b="1" dirty="0" smtClean="0">
                <a:solidFill>
                  <a:srgbClr val="FF00FF"/>
                </a:solidFill>
                <a:latin typeface="Century Gothic" pitchFamily="34" charset="0"/>
              </a:rPr>
              <a:t>a</a:t>
            </a:r>
            <a:r>
              <a:rPr lang="it-IT" sz="8000" b="1" dirty="0" smtClean="0">
                <a:solidFill>
                  <a:srgbClr val="FF0066"/>
                </a:solidFill>
                <a:latin typeface="Century Gothic" pitchFamily="34" charset="0"/>
              </a:rPr>
              <a:t>r</a:t>
            </a:r>
            <a:r>
              <a:rPr lang="it-IT" sz="8000" b="1" dirty="0" smtClean="0">
                <a:solidFill>
                  <a:srgbClr val="990033"/>
                </a:solidFill>
                <a:latin typeface="Century Gothic" pitchFamily="34" charset="0"/>
              </a:rPr>
              <a:t>t</a:t>
            </a:r>
            <a:r>
              <a:rPr lang="it-IT" sz="8000" b="1" dirty="0" smtClean="0">
                <a:solidFill>
                  <a:srgbClr val="993300"/>
                </a:solidFill>
                <a:latin typeface="Century Gothic" pitchFamily="34" charset="0"/>
              </a:rPr>
              <a:t>e</a:t>
            </a:r>
            <a:endParaRPr lang="it-IT" sz="8000" b="1" dirty="0">
              <a:solidFill>
                <a:srgbClr val="993300"/>
              </a:solidFill>
              <a:latin typeface="Century Gothic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chemeClr val="tx1"/>
                </a:solidFill>
                <a:latin typeface="Century Gothic" pitchFamily="34" charset="0"/>
              </a:rPr>
              <a:t>Laboratorio artistico</a:t>
            </a:r>
          </a:p>
          <a:p>
            <a:r>
              <a:rPr lang="it-IT" sz="3600" dirty="0" err="1" smtClean="0">
                <a:solidFill>
                  <a:schemeClr val="tx1"/>
                </a:solidFill>
                <a:latin typeface="Century Gothic" pitchFamily="34" charset="0"/>
              </a:rPr>
              <a:t>Astrattismoinclusivo</a:t>
            </a:r>
            <a:endParaRPr lang="it-IT" sz="36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r>
              <a:rPr lang="it-IT" sz="2400" dirty="0">
                <a:solidFill>
                  <a:schemeClr val="tx1"/>
                </a:solidFill>
                <a:latin typeface="Century Gothic" pitchFamily="34" charset="0"/>
              </a:rPr>
              <a:t>s</a:t>
            </a:r>
            <a:r>
              <a:rPr lang="it-IT" sz="2400" dirty="0" smtClean="0">
                <a:solidFill>
                  <a:schemeClr val="tx1"/>
                </a:solidFill>
                <a:latin typeface="Century Gothic" pitchFamily="34" charset="0"/>
              </a:rPr>
              <a:t>abato 12 giugno 2021</a:t>
            </a:r>
          </a:p>
          <a:p>
            <a:r>
              <a:rPr lang="it-IT" sz="2400" dirty="0" smtClean="0">
                <a:solidFill>
                  <a:schemeClr val="tx1"/>
                </a:solidFill>
                <a:latin typeface="Century Gothic" pitchFamily="34" charset="0"/>
              </a:rPr>
              <a:t>conduce S. Elmi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34544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549" y="1148746"/>
            <a:ext cx="4224469" cy="3168352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8973" y="2365908"/>
            <a:ext cx="4248473" cy="318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72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4520" y="1269775"/>
            <a:ext cx="3464508" cy="2598381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80928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3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71700" y="1376772"/>
            <a:ext cx="5472607" cy="4104456"/>
          </a:xfrm>
        </p:spPr>
      </p:pic>
    </p:spTree>
    <p:extLst>
      <p:ext uri="{BB962C8B-B14F-4D97-AF65-F5344CB8AC3E}">
        <p14:creationId xmlns:p14="http://schemas.microsoft.com/office/powerpoint/2010/main" val="3889137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7684" y="1304764"/>
            <a:ext cx="5472608" cy="4104456"/>
          </a:xfrm>
        </p:spPr>
      </p:pic>
    </p:spTree>
    <p:extLst>
      <p:ext uri="{BB962C8B-B14F-4D97-AF65-F5344CB8AC3E}">
        <p14:creationId xmlns:p14="http://schemas.microsoft.com/office/powerpoint/2010/main" val="151270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7495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96752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293389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509" y="860714"/>
            <a:ext cx="4800534" cy="3600401"/>
          </a:xfr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2528" y="2236304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10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61566" y="1414898"/>
            <a:ext cx="5201552" cy="3901164"/>
          </a:xfrm>
        </p:spPr>
      </p:pic>
    </p:spTree>
    <p:extLst>
      <p:ext uri="{BB962C8B-B14F-4D97-AF65-F5344CB8AC3E}">
        <p14:creationId xmlns:p14="http://schemas.microsoft.com/office/powerpoint/2010/main" val="258593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1693" y="1364771"/>
            <a:ext cx="5376597" cy="4032448"/>
          </a:xfrm>
        </p:spPr>
      </p:pic>
    </p:spTree>
    <p:extLst>
      <p:ext uri="{BB962C8B-B14F-4D97-AF65-F5344CB8AC3E}">
        <p14:creationId xmlns:p14="http://schemas.microsoft.com/office/powerpoint/2010/main" val="2733281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136" y="1160136"/>
            <a:ext cx="4315586" cy="3236690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3325" y="2354221"/>
            <a:ext cx="4261529" cy="319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7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>
                <a:latin typeface="Century Gothic" pitchFamily="34" charset="0"/>
              </a:rPr>
              <a:t>Kandinsky</a:t>
            </a:r>
            <a:r>
              <a:rPr lang="it-IT" dirty="0" smtClean="0">
                <a:latin typeface="Century Gothic" pitchFamily="34" charset="0"/>
              </a:rPr>
              <a:t> - Acquerello astratto 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900574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87657" y="1256759"/>
            <a:ext cx="5664630" cy="4248472"/>
          </a:xfrm>
        </p:spPr>
      </p:pic>
    </p:spTree>
    <p:extLst>
      <p:ext uri="{BB962C8B-B14F-4D97-AF65-F5344CB8AC3E}">
        <p14:creationId xmlns:p14="http://schemas.microsoft.com/office/powerpoint/2010/main" val="3681530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3681" y="1256759"/>
            <a:ext cx="5664629" cy="4248472"/>
          </a:xfrm>
        </p:spPr>
      </p:pic>
    </p:spTree>
    <p:extLst>
      <p:ext uri="{BB962C8B-B14F-4D97-AF65-F5344CB8AC3E}">
        <p14:creationId xmlns:p14="http://schemas.microsoft.com/office/powerpoint/2010/main" val="2973516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2023" y="1030385"/>
            <a:ext cx="5467715" cy="4648321"/>
          </a:xfrm>
        </p:spPr>
      </p:pic>
    </p:spTree>
    <p:extLst>
      <p:ext uri="{BB962C8B-B14F-4D97-AF65-F5344CB8AC3E}">
        <p14:creationId xmlns:p14="http://schemas.microsoft.com/office/powerpoint/2010/main" val="1835985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9692" y="1376772"/>
            <a:ext cx="5472608" cy="4104456"/>
          </a:xfrm>
        </p:spPr>
      </p:pic>
    </p:spTree>
    <p:extLst>
      <p:ext uri="{BB962C8B-B14F-4D97-AF65-F5344CB8AC3E}">
        <p14:creationId xmlns:p14="http://schemas.microsoft.com/office/powerpoint/2010/main" val="491382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7677" y="1292763"/>
            <a:ext cx="5376597" cy="4032448"/>
          </a:xfrm>
        </p:spPr>
      </p:pic>
    </p:spTree>
    <p:extLst>
      <p:ext uri="{BB962C8B-B14F-4D97-AF65-F5344CB8AC3E}">
        <p14:creationId xmlns:p14="http://schemas.microsoft.com/office/powerpoint/2010/main" val="1202338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24744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6474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5664" y="961848"/>
            <a:ext cx="5609597" cy="420719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554413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25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402" y="1237878"/>
            <a:ext cx="4361458" cy="327109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627437" cy="484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339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64088" y="1844824"/>
            <a:ext cx="3394720" cy="3370386"/>
          </a:xfrm>
        </p:spPr>
        <p:txBody>
          <a:bodyPr/>
          <a:lstStyle/>
          <a:p>
            <a:r>
              <a:rPr lang="it-IT" dirty="0" smtClean="0">
                <a:latin typeface="Century Gothic" pitchFamily="34" charset="0"/>
              </a:rPr>
              <a:t>La nostra produzione!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0535" y="1040734"/>
            <a:ext cx="6240693" cy="4680520"/>
          </a:xfrm>
        </p:spPr>
      </p:pic>
    </p:spTree>
    <p:extLst>
      <p:ext uri="{BB962C8B-B14F-4D97-AF65-F5344CB8AC3E}">
        <p14:creationId xmlns:p14="http://schemas.microsoft.com/office/powerpoint/2010/main" val="3067383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Century Gothic" pitchFamily="34" charset="0"/>
              </a:rPr>
              <a:t>Auguste </a:t>
            </a:r>
            <a:r>
              <a:rPr lang="it-IT" dirty="0" err="1" smtClean="0">
                <a:latin typeface="Century Gothic" pitchFamily="34" charset="0"/>
              </a:rPr>
              <a:t>Herbin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14616" y="2113976"/>
            <a:ext cx="5033533" cy="3775150"/>
          </a:xfrm>
        </p:spPr>
      </p:pic>
    </p:spTree>
    <p:extLst>
      <p:ext uri="{BB962C8B-B14F-4D97-AF65-F5344CB8AC3E}">
        <p14:creationId xmlns:p14="http://schemas.microsoft.com/office/powerpoint/2010/main" val="288114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Century Gothic" pitchFamily="34" charset="0"/>
              </a:rPr>
              <a:t>Improvvisazioni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80460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4610" y="1453902"/>
            <a:ext cx="4937522" cy="3703142"/>
          </a:xfrm>
        </p:spPr>
      </p:pic>
    </p:spTree>
    <p:extLst>
      <p:ext uri="{BB962C8B-B14F-4D97-AF65-F5344CB8AC3E}">
        <p14:creationId xmlns:p14="http://schemas.microsoft.com/office/powerpoint/2010/main" val="3138065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98592" y="1537912"/>
            <a:ext cx="5033533" cy="3775150"/>
          </a:xfrm>
        </p:spPr>
      </p:pic>
    </p:spTree>
    <p:extLst>
      <p:ext uri="{BB962C8B-B14F-4D97-AF65-F5344CB8AC3E}">
        <p14:creationId xmlns:p14="http://schemas.microsoft.com/office/powerpoint/2010/main" val="634323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02" y="926721"/>
            <a:ext cx="4752528" cy="3564397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5083" y="2231741"/>
            <a:ext cx="4823525" cy="361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1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Century Gothic" pitchFamily="34" charset="0"/>
              </a:rPr>
              <a:t>Paul Klee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1237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59818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45676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latin typeface="Century Gothic" pitchFamily="34" charset="0"/>
              </a:rPr>
              <a:t>Piet</a:t>
            </a:r>
            <a:r>
              <a:rPr lang="it-IT" dirty="0" smtClean="0">
                <a:latin typeface="Century Gothic" pitchFamily="34" charset="0"/>
              </a:rPr>
              <a:t> </a:t>
            </a:r>
            <a:r>
              <a:rPr lang="it-IT" dirty="0" err="1" smtClean="0">
                <a:latin typeface="Century Gothic" pitchFamily="34" charset="0"/>
              </a:rPr>
              <a:t>Mondrian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96113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31" y="1382692"/>
            <a:ext cx="3233333" cy="2425000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6493" y="2932548"/>
            <a:ext cx="3210073" cy="253536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4047" y="2852938"/>
            <a:ext cx="468052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34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24744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92370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27</Words>
  <Application>Microsoft Office PowerPoint</Application>
  <PresentationFormat>Presentazione su schermo (4:3)</PresentationFormat>
  <Paragraphs>11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Praticar-arte</vt:lpstr>
      <vt:lpstr>Kandinsky - Acquerello astratto </vt:lpstr>
      <vt:lpstr>Improvvisazioni</vt:lpstr>
      <vt:lpstr>Paul Klee</vt:lpstr>
      <vt:lpstr>Presentazione standard di PowerPoint</vt:lpstr>
      <vt:lpstr>Presentazione standard di PowerPoint</vt:lpstr>
      <vt:lpstr>Piet Mondrian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nostra produzione!</vt:lpstr>
      <vt:lpstr>Auguste Herbin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Praticar-arte</dc:title>
  <dc:creator>Utente</dc:creator>
  <cp:lastModifiedBy>Utente</cp:lastModifiedBy>
  <cp:revision>9</cp:revision>
  <dcterms:created xsi:type="dcterms:W3CDTF">2021-06-12T11:16:31Z</dcterms:created>
  <dcterms:modified xsi:type="dcterms:W3CDTF">2021-06-12T12:36:08Z</dcterms:modified>
</cp:coreProperties>
</file>