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media/image1.png" ContentType="image/png"/>
  <Override PartName="/ppt/media/image2.png" ContentType="image/png"/>
  <Override PartName="/ppt/media/image17.jpeg" ContentType="image/jpe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23.jpeg" ContentType="image/jpeg"/>
  <Override PartName="/ppt/media/image9.png" ContentType="image/png"/>
  <Override PartName="/ppt/media/image10.png" ContentType="image/png"/>
  <Override PartName="/ppt/media/image11.jpeg" ContentType="image/jpeg"/>
  <Override PartName="/ppt/media/image12.jpeg" ContentType="image/jpeg"/>
  <Override PartName="/ppt/media/image13.jpeg" ContentType="image/jpeg"/>
  <Override PartName="/ppt/media/image14.jpeg" ContentType="image/jpeg"/>
  <Override PartName="/ppt/media/image15.jpeg" ContentType="image/jpeg"/>
  <Override PartName="/ppt/media/image16.jpeg" ContentType="image/jpeg"/>
  <Override PartName="/ppt/media/image18.jpeg" ContentType="image/jpeg"/>
  <Override PartName="/ppt/media/image19.jpeg" ContentType="image/jpeg"/>
  <Override PartName="/ppt/media/image20.jpeg" ContentType="image/jpeg"/>
  <Override PartName="/ppt/media/image21.jpeg" ContentType="image/jpeg"/>
  <Override PartName="/ppt/media/image22.jpeg" ContentType="image/jpeg"/>
  <Override PartName="/ppt/media/image24.jpeg" ContentType="image/jpeg"/>
  <Override PartName="/ppt/media/image25.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Lst>
  <p:sldSz cx="12192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46200" y="452880"/>
            <a:ext cx="9403920" cy="1399680"/>
          </a:xfrm>
          <a:prstGeom prst="rect">
            <a:avLst/>
          </a:prstGeom>
        </p:spPr>
        <p:txBody>
          <a:bodyPr lIns="0" rIns="0" tIns="0" bIns="0" anchor="ctr">
            <a:noAutofit/>
          </a:bodyPr>
          <a:p>
            <a:endParaRPr b="0" lang="it-IT" sz="1800" spc="-1" strike="noStrike">
              <a:solidFill>
                <a:srgbClr val="000000"/>
              </a:solidFill>
              <a:latin typeface="Arial"/>
            </a:endParaRPr>
          </a:p>
        </p:txBody>
      </p:sp>
      <p:sp>
        <p:nvSpPr>
          <p:cNvPr id="30"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31"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28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646200" y="452880"/>
            <a:ext cx="9403920" cy="1399680"/>
          </a:xfrm>
          <a:prstGeom prst="rect">
            <a:avLst/>
          </a:prstGeom>
        </p:spPr>
        <p:txBody>
          <a:bodyPr lIns="0" rIns="0" tIns="0" bIns="0" anchor="ctr">
            <a:noAutofit/>
          </a:bodyPr>
          <a:p>
            <a:endParaRPr b="0" lang="it-IT" sz="1800" spc="-1" strike="noStrike">
              <a:solidFill>
                <a:srgbClr val="000000"/>
              </a:solidFill>
              <a:latin typeface="Arial"/>
            </a:endParaRPr>
          </a:p>
        </p:txBody>
      </p:sp>
      <p:sp>
        <p:nvSpPr>
          <p:cNvPr id="33"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34"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35"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36"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28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646200" y="452880"/>
            <a:ext cx="9403920" cy="1399680"/>
          </a:xfrm>
          <a:prstGeom prst="rect">
            <a:avLst/>
          </a:prstGeom>
        </p:spPr>
        <p:txBody>
          <a:bodyPr lIns="0" rIns="0" tIns="0" bIns="0" anchor="ctr">
            <a:noAutofit/>
          </a:bodyPr>
          <a:p>
            <a:endParaRPr b="0" lang="it-IT" sz="1800" spc="-1" strike="noStrike">
              <a:solidFill>
                <a:srgbClr val="000000"/>
              </a:solidFill>
              <a:latin typeface="Arial"/>
            </a:endParaRPr>
          </a:p>
        </p:txBody>
      </p:sp>
      <p:sp>
        <p:nvSpPr>
          <p:cNvPr id="38"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39"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40"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41"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42"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43"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28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2" name="PlaceHolder 1"/>
          <p:cNvSpPr>
            <a:spLocks noGrp="1"/>
          </p:cNvSpPr>
          <p:nvPr>
            <p:ph type="title"/>
          </p:nvPr>
        </p:nvSpPr>
        <p:spPr>
          <a:xfrm>
            <a:off x="646200" y="452880"/>
            <a:ext cx="9403920" cy="1399680"/>
          </a:xfrm>
          <a:prstGeom prst="rect">
            <a:avLst/>
          </a:prstGeom>
        </p:spPr>
        <p:txBody>
          <a:bodyPr lIns="0" rIns="0" tIns="0" bIns="0" anchor="ctr">
            <a:noAutofit/>
          </a:bodyPr>
          <a:p>
            <a:endParaRPr b="0" lang="it-IT" sz="1800" spc="-1" strike="noStrike">
              <a:solidFill>
                <a:srgbClr val="000000"/>
              </a:solidFill>
              <a:latin typeface="Arial"/>
            </a:endParaRPr>
          </a:p>
        </p:txBody>
      </p:sp>
      <p:sp>
        <p:nvSpPr>
          <p:cNvPr id="53"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46200" y="452880"/>
            <a:ext cx="9403920" cy="1399680"/>
          </a:xfrm>
          <a:prstGeom prst="rect">
            <a:avLst/>
          </a:prstGeom>
        </p:spPr>
        <p:txBody>
          <a:bodyPr lIns="0" rIns="0" tIns="0" bIns="0" anchor="ctr">
            <a:noAutofit/>
          </a:bodyPr>
          <a:p>
            <a:endParaRPr b="0" lang="it-IT" sz="1800" spc="-1" strike="noStrike">
              <a:solidFill>
                <a:srgbClr val="000000"/>
              </a:solidFill>
              <a:latin typeface="Arial"/>
            </a:endParaRPr>
          </a:p>
        </p:txBody>
      </p:sp>
      <p:sp>
        <p:nvSpPr>
          <p:cNvPr id="55"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28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646200" y="452880"/>
            <a:ext cx="9403920" cy="1399680"/>
          </a:xfrm>
          <a:prstGeom prst="rect">
            <a:avLst/>
          </a:prstGeom>
        </p:spPr>
        <p:txBody>
          <a:bodyPr lIns="0" rIns="0" tIns="0" bIns="0" anchor="ctr">
            <a:noAutofit/>
          </a:bodyPr>
          <a:p>
            <a:endParaRPr b="0" lang="it-IT" sz="1800" spc="-1" strike="noStrike">
              <a:solidFill>
                <a:srgbClr val="000000"/>
              </a:solidFill>
              <a:latin typeface="Arial"/>
            </a:endParaRPr>
          </a:p>
        </p:txBody>
      </p:sp>
      <p:sp>
        <p:nvSpPr>
          <p:cNvPr id="57"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2800" spc="-1" strike="noStrike">
              <a:solidFill>
                <a:srgbClr val="000000"/>
              </a:solidFill>
              <a:latin typeface="Arial"/>
            </a:endParaRPr>
          </a:p>
        </p:txBody>
      </p:sp>
      <p:sp>
        <p:nvSpPr>
          <p:cNvPr id="58"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28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9" name="PlaceHolder 1"/>
          <p:cNvSpPr>
            <a:spLocks noGrp="1"/>
          </p:cNvSpPr>
          <p:nvPr>
            <p:ph type="title"/>
          </p:nvPr>
        </p:nvSpPr>
        <p:spPr>
          <a:xfrm>
            <a:off x="646200" y="452880"/>
            <a:ext cx="9403920" cy="1399680"/>
          </a:xfrm>
          <a:prstGeom prst="rect">
            <a:avLst/>
          </a:prstGeom>
        </p:spPr>
        <p:txBody>
          <a:bodyPr lIns="0" rIns="0" tIns="0" bIns="0" anchor="ctr">
            <a:noAutofit/>
          </a:bodyPr>
          <a:p>
            <a:endParaRPr b="0" lang="it-IT" sz="18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0" name="PlaceHolder 1"/>
          <p:cNvSpPr>
            <a:spLocks noGrp="1"/>
          </p:cNvSpPr>
          <p:nvPr>
            <p:ph type="subTitle"/>
          </p:nvPr>
        </p:nvSpPr>
        <p:spPr>
          <a:xfrm>
            <a:off x="646200" y="452880"/>
            <a:ext cx="9403920" cy="648936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46200" y="452880"/>
            <a:ext cx="9403920" cy="1399680"/>
          </a:xfrm>
          <a:prstGeom prst="rect">
            <a:avLst/>
          </a:prstGeom>
        </p:spPr>
        <p:txBody>
          <a:bodyPr lIns="0" rIns="0" tIns="0" bIns="0" anchor="ctr">
            <a:noAutofit/>
          </a:bodyPr>
          <a:p>
            <a:endParaRPr b="0" lang="it-IT" sz="1800" spc="-1" strike="noStrike">
              <a:solidFill>
                <a:srgbClr val="000000"/>
              </a:solidFill>
              <a:latin typeface="Arial"/>
            </a:endParaRPr>
          </a:p>
        </p:txBody>
      </p:sp>
      <p:sp>
        <p:nvSpPr>
          <p:cNvPr id="62"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63"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2800" spc="-1" strike="noStrike">
              <a:solidFill>
                <a:srgbClr val="000000"/>
              </a:solidFill>
              <a:latin typeface="Arial"/>
            </a:endParaRPr>
          </a:p>
        </p:txBody>
      </p:sp>
      <p:sp>
        <p:nvSpPr>
          <p:cNvPr id="64"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28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 name="PlaceHolder 1"/>
          <p:cNvSpPr>
            <a:spLocks noGrp="1"/>
          </p:cNvSpPr>
          <p:nvPr>
            <p:ph type="title"/>
          </p:nvPr>
        </p:nvSpPr>
        <p:spPr>
          <a:xfrm>
            <a:off x="646200" y="452880"/>
            <a:ext cx="9403920" cy="1399680"/>
          </a:xfrm>
          <a:prstGeom prst="rect">
            <a:avLst/>
          </a:prstGeom>
        </p:spPr>
        <p:txBody>
          <a:bodyPr lIns="0" rIns="0" tIns="0" bIns="0" anchor="ctr">
            <a:noAutofit/>
          </a:bodyPr>
          <a:p>
            <a:endParaRPr b="0" lang="it-IT" sz="1800" spc="-1" strike="noStrike">
              <a:solidFill>
                <a:srgbClr val="000000"/>
              </a:solidFill>
              <a:latin typeface="Arial"/>
            </a:endParaRPr>
          </a:p>
        </p:txBody>
      </p:sp>
      <p:sp>
        <p:nvSpPr>
          <p:cNvPr id="9"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46200" y="452880"/>
            <a:ext cx="9403920" cy="1399680"/>
          </a:xfrm>
          <a:prstGeom prst="rect">
            <a:avLst/>
          </a:prstGeom>
        </p:spPr>
        <p:txBody>
          <a:bodyPr lIns="0" rIns="0" tIns="0" bIns="0" anchor="ctr">
            <a:noAutofit/>
          </a:bodyPr>
          <a:p>
            <a:endParaRPr b="0" lang="it-IT" sz="1800" spc="-1" strike="noStrike">
              <a:solidFill>
                <a:srgbClr val="000000"/>
              </a:solidFill>
              <a:latin typeface="Arial"/>
            </a:endParaRPr>
          </a:p>
        </p:txBody>
      </p:sp>
      <p:sp>
        <p:nvSpPr>
          <p:cNvPr id="66"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2800" spc="-1" strike="noStrike">
              <a:solidFill>
                <a:srgbClr val="000000"/>
              </a:solidFill>
              <a:latin typeface="Arial"/>
            </a:endParaRPr>
          </a:p>
        </p:txBody>
      </p:sp>
      <p:sp>
        <p:nvSpPr>
          <p:cNvPr id="67"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68"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28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646200" y="452880"/>
            <a:ext cx="9403920" cy="1399680"/>
          </a:xfrm>
          <a:prstGeom prst="rect">
            <a:avLst/>
          </a:prstGeom>
        </p:spPr>
        <p:txBody>
          <a:bodyPr lIns="0" rIns="0" tIns="0" bIns="0" anchor="ctr">
            <a:noAutofit/>
          </a:bodyPr>
          <a:p>
            <a:endParaRPr b="0" lang="it-IT" sz="1800" spc="-1" strike="noStrike">
              <a:solidFill>
                <a:srgbClr val="000000"/>
              </a:solidFill>
              <a:latin typeface="Arial"/>
            </a:endParaRPr>
          </a:p>
        </p:txBody>
      </p:sp>
      <p:sp>
        <p:nvSpPr>
          <p:cNvPr id="70"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71"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72"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28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46200" y="452880"/>
            <a:ext cx="9403920" cy="1399680"/>
          </a:xfrm>
          <a:prstGeom prst="rect">
            <a:avLst/>
          </a:prstGeom>
        </p:spPr>
        <p:txBody>
          <a:bodyPr lIns="0" rIns="0" tIns="0" bIns="0" anchor="ctr">
            <a:noAutofit/>
          </a:bodyPr>
          <a:p>
            <a:endParaRPr b="0" lang="it-IT" sz="1800" spc="-1" strike="noStrike">
              <a:solidFill>
                <a:srgbClr val="000000"/>
              </a:solidFill>
              <a:latin typeface="Arial"/>
            </a:endParaRPr>
          </a:p>
        </p:txBody>
      </p:sp>
      <p:sp>
        <p:nvSpPr>
          <p:cNvPr id="74" name="PlaceHolder 2"/>
          <p:cNvSpPr>
            <a:spLocks noGrp="1"/>
          </p:cNvSpPr>
          <p:nvPr>
            <p:ph type="body"/>
          </p:nvPr>
        </p:nvSpPr>
        <p:spPr>
          <a:xfrm>
            <a:off x="609480" y="1604520"/>
            <a:ext cx="1097244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75" name="PlaceHolder 3"/>
          <p:cNvSpPr>
            <a:spLocks noGrp="1"/>
          </p:cNvSpPr>
          <p:nvPr>
            <p:ph type="body"/>
          </p:nvPr>
        </p:nvSpPr>
        <p:spPr>
          <a:xfrm>
            <a:off x="609480" y="3682080"/>
            <a:ext cx="10972440" cy="1896840"/>
          </a:xfrm>
          <a:prstGeom prst="rect">
            <a:avLst/>
          </a:prstGeom>
        </p:spPr>
        <p:txBody>
          <a:bodyPr lIns="0" rIns="0" tIns="0" bIns="0">
            <a:normAutofit/>
          </a:bodyPr>
          <a:p>
            <a:endParaRPr b="0" lang="it-IT" sz="28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46200" y="452880"/>
            <a:ext cx="9403920" cy="1399680"/>
          </a:xfrm>
          <a:prstGeom prst="rect">
            <a:avLst/>
          </a:prstGeom>
        </p:spPr>
        <p:txBody>
          <a:bodyPr lIns="0" rIns="0" tIns="0" bIns="0" anchor="ctr">
            <a:noAutofit/>
          </a:bodyPr>
          <a:p>
            <a:endParaRPr b="0" lang="it-IT" sz="1800" spc="-1" strike="noStrike">
              <a:solidFill>
                <a:srgbClr val="000000"/>
              </a:solidFill>
              <a:latin typeface="Arial"/>
            </a:endParaRPr>
          </a:p>
        </p:txBody>
      </p:sp>
      <p:sp>
        <p:nvSpPr>
          <p:cNvPr id="77"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78"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79"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80" name="PlaceHolder 5"/>
          <p:cNvSpPr>
            <a:spLocks noGrp="1"/>
          </p:cNvSpPr>
          <p:nvPr>
            <p:ph type="body"/>
          </p:nvPr>
        </p:nvSpPr>
        <p:spPr>
          <a:xfrm>
            <a:off x="6231960" y="3682080"/>
            <a:ext cx="5354280" cy="1896840"/>
          </a:xfrm>
          <a:prstGeom prst="rect">
            <a:avLst/>
          </a:prstGeom>
        </p:spPr>
        <p:txBody>
          <a:bodyPr lIns="0" rIns="0" tIns="0" bIns="0">
            <a:normAutofit/>
          </a:bodyPr>
          <a:p>
            <a:endParaRPr b="0" lang="it-IT" sz="28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1" name="PlaceHolder 1"/>
          <p:cNvSpPr>
            <a:spLocks noGrp="1"/>
          </p:cNvSpPr>
          <p:nvPr>
            <p:ph type="title"/>
          </p:nvPr>
        </p:nvSpPr>
        <p:spPr>
          <a:xfrm>
            <a:off x="646200" y="452880"/>
            <a:ext cx="9403920" cy="1399680"/>
          </a:xfrm>
          <a:prstGeom prst="rect">
            <a:avLst/>
          </a:prstGeom>
        </p:spPr>
        <p:txBody>
          <a:bodyPr lIns="0" rIns="0" tIns="0" bIns="0" anchor="ctr">
            <a:noAutofit/>
          </a:bodyPr>
          <a:p>
            <a:endParaRPr b="0" lang="it-IT" sz="1800" spc="-1" strike="noStrike">
              <a:solidFill>
                <a:srgbClr val="000000"/>
              </a:solidFill>
              <a:latin typeface="Arial"/>
            </a:endParaRPr>
          </a:p>
        </p:txBody>
      </p:sp>
      <p:sp>
        <p:nvSpPr>
          <p:cNvPr id="82" name="PlaceHolder 2"/>
          <p:cNvSpPr>
            <a:spLocks noGrp="1"/>
          </p:cNvSpPr>
          <p:nvPr>
            <p:ph type="body"/>
          </p:nvPr>
        </p:nvSpPr>
        <p:spPr>
          <a:xfrm>
            <a:off x="609480" y="1604520"/>
            <a:ext cx="353304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83" name="PlaceHolder 3"/>
          <p:cNvSpPr>
            <a:spLocks noGrp="1"/>
          </p:cNvSpPr>
          <p:nvPr>
            <p:ph type="body"/>
          </p:nvPr>
        </p:nvSpPr>
        <p:spPr>
          <a:xfrm>
            <a:off x="4319640" y="1604520"/>
            <a:ext cx="353304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84" name="PlaceHolder 4"/>
          <p:cNvSpPr>
            <a:spLocks noGrp="1"/>
          </p:cNvSpPr>
          <p:nvPr>
            <p:ph type="body"/>
          </p:nvPr>
        </p:nvSpPr>
        <p:spPr>
          <a:xfrm>
            <a:off x="8029800" y="1604520"/>
            <a:ext cx="353304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85" name="PlaceHolder 5"/>
          <p:cNvSpPr>
            <a:spLocks noGrp="1"/>
          </p:cNvSpPr>
          <p:nvPr>
            <p:ph type="body"/>
          </p:nvPr>
        </p:nvSpPr>
        <p:spPr>
          <a:xfrm>
            <a:off x="609480" y="3682080"/>
            <a:ext cx="353304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86" name="PlaceHolder 6"/>
          <p:cNvSpPr>
            <a:spLocks noGrp="1"/>
          </p:cNvSpPr>
          <p:nvPr>
            <p:ph type="body"/>
          </p:nvPr>
        </p:nvSpPr>
        <p:spPr>
          <a:xfrm>
            <a:off x="4319640" y="3682080"/>
            <a:ext cx="353304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87" name="PlaceHolder 7"/>
          <p:cNvSpPr>
            <a:spLocks noGrp="1"/>
          </p:cNvSpPr>
          <p:nvPr>
            <p:ph type="body"/>
          </p:nvPr>
        </p:nvSpPr>
        <p:spPr>
          <a:xfrm>
            <a:off x="8029800" y="3682080"/>
            <a:ext cx="3533040" cy="1896840"/>
          </a:xfrm>
          <a:prstGeom prst="rect">
            <a:avLst/>
          </a:prstGeom>
        </p:spPr>
        <p:txBody>
          <a:bodyPr lIns="0" rIns="0" tIns="0" bIns="0">
            <a:normAutofit/>
          </a:bodyPr>
          <a:p>
            <a:endParaRPr b="0" lang="it-IT" sz="28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46200" y="452880"/>
            <a:ext cx="9403920" cy="1399680"/>
          </a:xfrm>
          <a:prstGeom prst="rect">
            <a:avLst/>
          </a:prstGeom>
        </p:spPr>
        <p:txBody>
          <a:bodyPr lIns="0" rIns="0" tIns="0" bIns="0" anchor="ctr">
            <a:noAutofit/>
          </a:bodyPr>
          <a:p>
            <a:endParaRPr b="0" lang="it-IT" sz="1800" spc="-1" strike="noStrike">
              <a:solidFill>
                <a:srgbClr val="000000"/>
              </a:solidFill>
              <a:latin typeface="Arial"/>
            </a:endParaRPr>
          </a:p>
        </p:txBody>
      </p:sp>
      <p:sp>
        <p:nvSpPr>
          <p:cNvPr id="11" name="PlaceHolder 2"/>
          <p:cNvSpPr>
            <a:spLocks noGrp="1"/>
          </p:cNvSpPr>
          <p:nvPr>
            <p:ph type="body"/>
          </p:nvPr>
        </p:nvSpPr>
        <p:spPr>
          <a:xfrm>
            <a:off x="609480" y="1604520"/>
            <a:ext cx="10972440" cy="3977280"/>
          </a:xfrm>
          <a:prstGeom prst="rect">
            <a:avLst/>
          </a:prstGeom>
        </p:spPr>
        <p:txBody>
          <a:bodyPr lIns="0" rIns="0" tIns="0" bIns="0">
            <a:normAutofit/>
          </a:bodyPr>
          <a:p>
            <a:endParaRPr b="0" lang="it-IT" sz="28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646200" y="452880"/>
            <a:ext cx="9403920" cy="1399680"/>
          </a:xfrm>
          <a:prstGeom prst="rect">
            <a:avLst/>
          </a:prstGeom>
        </p:spPr>
        <p:txBody>
          <a:bodyPr lIns="0" rIns="0" tIns="0" bIns="0" anchor="ctr">
            <a:noAutofit/>
          </a:bodyPr>
          <a:p>
            <a:endParaRPr b="0" lang="it-IT" sz="1800" spc="-1" strike="noStrike">
              <a:solidFill>
                <a:srgbClr val="000000"/>
              </a:solidFill>
              <a:latin typeface="Arial"/>
            </a:endParaRPr>
          </a:p>
        </p:txBody>
      </p:sp>
      <p:sp>
        <p:nvSpPr>
          <p:cNvPr id="13"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2800" spc="-1" strike="noStrike">
              <a:solidFill>
                <a:srgbClr val="000000"/>
              </a:solidFill>
              <a:latin typeface="Arial"/>
            </a:endParaRPr>
          </a:p>
        </p:txBody>
      </p:sp>
      <p:sp>
        <p:nvSpPr>
          <p:cNvPr id="14"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28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5" name="PlaceHolder 1"/>
          <p:cNvSpPr>
            <a:spLocks noGrp="1"/>
          </p:cNvSpPr>
          <p:nvPr>
            <p:ph type="title"/>
          </p:nvPr>
        </p:nvSpPr>
        <p:spPr>
          <a:xfrm>
            <a:off x="646200" y="452880"/>
            <a:ext cx="9403920" cy="1399680"/>
          </a:xfrm>
          <a:prstGeom prst="rect">
            <a:avLst/>
          </a:prstGeom>
        </p:spPr>
        <p:txBody>
          <a:bodyPr lIns="0" rIns="0" tIns="0" bIns="0" anchor="ctr">
            <a:noAutofit/>
          </a:bodyPr>
          <a:p>
            <a:endParaRPr b="0" lang="it-IT" sz="18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6" name="PlaceHolder 1"/>
          <p:cNvSpPr>
            <a:spLocks noGrp="1"/>
          </p:cNvSpPr>
          <p:nvPr>
            <p:ph type="subTitle"/>
          </p:nvPr>
        </p:nvSpPr>
        <p:spPr>
          <a:xfrm>
            <a:off x="646200" y="452880"/>
            <a:ext cx="9403920" cy="6489360"/>
          </a:xfrm>
          <a:prstGeom prst="rect">
            <a:avLst/>
          </a:prstGeom>
        </p:spPr>
        <p:txBody>
          <a:bodyPr lIns="0" rIns="0" tIns="0" bIns="0" anchor="ctr">
            <a:noAutofit/>
          </a:bodyPr>
          <a:p>
            <a:pPr algn="ctr"/>
            <a:endParaRPr b="0" lang="it-IT"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646200" y="452880"/>
            <a:ext cx="9403920" cy="1399680"/>
          </a:xfrm>
          <a:prstGeom prst="rect">
            <a:avLst/>
          </a:prstGeom>
        </p:spPr>
        <p:txBody>
          <a:bodyPr lIns="0" rIns="0" tIns="0" bIns="0" anchor="ctr">
            <a:noAutofit/>
          </a:bodyPr>
          <a:p>
            <a:endParaRPr b="0" lang="it-IT" sz="1800" spc="-1" strike="noStrike">
              <a:solidFill>
                <a:srgbClr val="000000"/>
              </a:solidFill>
              <a:latin typeface="Arial"/>
            </a:endParaRPr>
          </a:p>
        </p:txBody>
      </p:sp>
      <p:sp>
        <p:nvSpPr>
          <p:cNvPr id="18"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19" name="PlaceHolder 3"/>
          <p:cNvSpPr>
            <a:spLocks noGrp="1"/>
          </p:cNvSpPr>
          <p:nvPr>
            <p:ph type="body"/>
          </p:nvPr>
        </p:nvSpPr>
        <p:spPr>
          <a:xfrm>
            <a:off x="6231960" y="1604520"/>
            <a:ext cx="5354280" cy="3977280"/>
          </a:xfrm>
          <a:prstGeom prst="rect">
            <a:avLst/>
          </a:prstGeom>
        </p:spPr>
        <p:txBody>
          <a:bodyPr lIns="0" rIns="0" tIns="0" bIns="0">
            <a:normAutofit/>
          </a:bodyPr>
          <a:p>
            <a:endParaRPr b="0" lang="it-IT" sz="2800" spc="-1" strike="noStrike">
              <a:solidFill>
                <a:srgbClr val="000000"/>
              </a:solidFill>
              <a:latin typeface="Arial"/>
            </a:endParaRPr>
          </a:p>
        </p:txBody>
      </p:sp>
      <p:sp>
        <p:nvSpPr>
          <p:cNvPr id="20" name="PlaceHolder 4"/>
          <p:cNvSpPr>
            <a:spLocks noGrp="1"/>
          </p:cNvSpPr>
          <p:nvPr>
            <p:ph type="body"/>
          </p:nvPr>
        </p:nvSpPr>
        <p:spPr>
          <a:xfrm>
            <a:off x="609480" y="3682080"/>
            <a:ext cx="5354280" cy="1896840"/>
          </a:xfrm>
          <a:prstGeom prst="rect">
            <a:avLst/>
          </a:prstGeom>
        </p:spPr>
        <p:txBody>
          <a:bodyPr lIns="0" rIns="0" tIns="0" bIns="0">
            <a:normAutofit/>
          </a:bodyPr>
          <a:p>
            <a:endParaRPr b="0" lang="it-IT" sz="28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646200" y="452880"/>
            <a:ext cx="9403920" cy="1399680"/>
          </a:xfrm>
          <a:prstGeom prst="rect">
            <a:avLst/>
          </a:prstGeom>
        </p:spPr>
        <p:txBody>
          <a:bodyPr lIns="0" rIns="0" tIns="0" bIns="0" anchor="ctr">
            <a:noAutofit/>
          </a:bodyPr>
          <a:p>
            <a:endParaRPr b="0" lang="it-IT" sz="1800" spc="-1" strike="noStrike">
              <a:solidFill>
                <a:srgbClr val="000000"/>
              </a:solidFill>
              <a:latin typeface="Arial"/>
            </a:endParaRPr>
          </a:p>
        </p:txBody>
      </p:sp>
      <p:sp>
        <p:nvSpPr>
          <p:cNvPr id="22" name="PlaceHolder 2"/>
          <p:cNvSpPr>
            <a:spLocks noGrp="1"/>
          </p:cNvSpPr>
          <p:nvPr>
            <p:ph type="body"/>
          </p:nvPr>
        </p:nvSpPr>
        <p:spPr>
          <a:xfrm>
            <a:off x="609480" y="1604520"/>
            <a:ext cx="5354280" cy="3977280"/>
          </a:xfrm>
          <a:prstGeom prst="rect">
            <a:avLst/>
          </a:prstGeom>
        </p:spPr>
        <p:txBody>
          <a:bodyPr lIns="0" rIns="0" tIns="0" bIns="0">
            <a:normAutofit/>
          </a:bodyPr>
          <a:p>
            <a:endParaRPr b="0" lang="it-IT" sz="2800" spc="-1" strike="noStrike">
              <a:solidFill>
                <a:srgbClr val="000000"/>
              </a:solidFill>
              <a:latin typeface="Arial"/>
            </a:endParaRPr>
          </a:p>
        </p:txBody>
      </p:sp>
      <p:sp>
        <p:nvSpPr>
          <p:cNvPr id="23"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24" name="PlaceHolder 4"/>
          <p:cNvSpPr>
            <a:spLocks noGrp="1"/>
          </p:cNvSpPr>
          <p:nvPr>
            <p:ph type="body"/>
          </p:nvPr>
        </p:nvSpPr>
        <p:spPr>
          <a:xfrm>
            <a:off x="6231960" y="3682080"/>
            <a:ext cx="5354280" cy="1896840"/>
          </a:xfrm>
          <a:prstGeom prst="rect">
            <a:avLst/>
          </a:prstGeom>
        </p:spPr>
        <p:txBody>
          <a:bodyPr lIns="0" rIns="0" tIns="0" bIns="0">
            <a:normAutofit/>
          </a:bodyPr>
          <a:p>
            <a:endParaRPr b="0" lang="it-IT" sz="28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646200" y="452880"/>
            <a:ext cx="9403920" cy="1399680"/>
          </a:xfrm>
          <a:prstGeom prst="rect">
            <a:avLst/>
          </a:prstGeom>
        </p:spPr>
        <p:txBody>
          <a:bodyPr lIns="0" rIns="0" tIns="0" bIns="0" anchor="ctr">
            <a:noAutofit/>
          </a:bodyPr>
          <a:p>
            <a:endParaRPr b="0" lang="it-IT" sz="1800" spc="-1" strike="noStrike">
              <a:solidFill>
                <a:srgbClr val="000000"/>
              </a:solidFill>
              <a:latin typeface="Arial"/>
            </a:endParaRPr>
          </a:p>
        </p:txBody>
      </p:sp>
      <p:sp>
        <p:nvSpPr>
          <p:cNvPr id="26" name="PlaceHolder 2"/>
          <p:cNvSpPr>
            <a:spLocks noGrp="1"/>
          </p:cNvSpPr>
          <p:nvPr>
            <p:ph type="body"/>
          </p:nvPr>
        </p:nvSpPr>
        <p:spPr>
          <a:xfrm>
            <a:off x="609480" y="1604520"/>
            <a:ext cx="535428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27" name="PlaceHolder 3"/>
          <p:cNvSpPr>
            <a:spLocks noGrp="1"/>
          </p:cNvSpPr>
          <p:nvPr>
            <p:ph type="body"/>
          </p:nvPr>
        </p:nvSpPr>
        <p:spPr>
          <a:xfrm>
            <a:off x="6231960" y="1604520"/>
            <a:ext cx="5354280" cy="1896840"/>
          </a:xfrm>
          <a:prstGeom prst="rect">
            <a:avLst/>
          </a:prstGeom>
        </p:spPr>
        <p:txBody>
          <a:bodyPr lIns="0" rIns="0" tIns="0" bIns="0">
            <a:normAutofit/>
          </a:bodyPr>
          <a:p>
            <a:endParaRPr b="0" lang="it-IT" sz="2800" spc="-1" strike="noStrike">
              <a:solidFill>
                <a:srgbClr val="000000"/>
              </a:solidFill>
              <a:latin typeface="Arial"/>
            </a:endParaRPr>
          </a:p>
        </p:txBody>
      </p:sp>
      <p:sp>
        <p:nvSpPr>
          <p:cNvPr id="28" name="PlaceHolder 4"/>
          <p:cNvSpPr>
            <a:spLocks noGrp="1"/>
          </p:cNvSpPr>
          <p:nvPr>
            <p:ph type="body"/>
          </p:nvPr>
        </p:nvSpPr>
        <p:spPr>
          <a:xfrm>
            <a:off x="609480" y="3682080"/>
            <a:ext cx="10972440" cy="1896840"/>
          </a:xfrm>
          <a:prstGeom prst="rect">
            <a:avLst/>
          </a:prstGeom>
        </p:spPr>
        <p:txBody>
          <a:bodyPr lIns="0" rIns="0" tIns="0" bIns="0">
            <a:normAutofit/>
          </a:bodyPr>
          <a:p>
            <a:endParaRPr b="0" lang="it-IT" sz="28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slideLayout" Target="../slideLayouts/slideLayout1.xml"/><Relationship Id="rId8" Type="http://schemas.openxmlformats.org/officeDocument/2006/relationships/slideLayout" Target="../slideLayouts/slideLayout2.xml"/><Relationship Id="rId9" Type="http://schemas.openxmlformats.org/officeDocument/2006/relationships/slideLayout" Target="../slideLayouts/slideLayout3.xml"/><Relationship Id="rId10" Type="http://schemas.openxmlformats.org/officeDocument/2006/relationships/slideLayout" Target="../slideLayouts/slideLayout4.xml"/><Relationship Id="rId11" Type="http://schemas.openxmlformats.org/officeDocument/2006/relationships/slideLayout" Target="../slideLayouts/slideLayout5.xml"/><Relationship Id="rId12" Type="http://schemas.openxmlformats.org/officeDocument/2006/relationships/slideLayout" Target="../slideLayouts/slideLayout6.xml"/><Relationship Id="rId13" Type="http://schemas.openxmlformats.org/officeDocument/2006/relationships/slideLayout" Target="../slideLayouts/slideLayout7.xml"/><Relationship Id="rId14" Type="http://schemas.openxmlformats.org/officeDocument/2006/relationships/slideLayout" Target="../slideLayouts/slideLayout8.xml"/><Relationship Id="rId15" Type="http://schemas.openxmlformats.org/officeDocument/2006/relationships/slideLayout" Target="../slideLayouts/slideLayout9.xml"/><Relationship Id="rId16" Type="http://schemas.openxmlformats.org/officeDocument/2006/relationships/slideLayout" Target="../slideLayouts/slideLayout10.xml"/><Relationship Id="rId17" Type="http://schemas.openxmlformats.org/officeDocument/2006/relationships/slideLayout" Target="../slideLayouts/slideLayout11.xml"/><Relationship Id="rId18"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0.png"/><Relationship Id="rId7" Type="http://schemas.openxmlformats.org/officeDocument/2006/relationships/slideLayout" Target="../slideLayouts/slideLayout13.xml"/><Relationship Id="rId8" Type="http://schemas.openxmlformats.org/officeDocument/2006/relationships/slideLayout" Target="../slideLayouts/slideLayout14.xml"/><Relationship Id="rId9" Type="http://schemas.openxmlformats.org/officeDocument/2006/relationships/slideLayout" Target="../slideLayouts/slideLayout15.xml"/><Relationship Id="rId10" Type="http://schemas.openxmlformats.org/officeDocument/2006/relationships/slideLayout" Target="../slideLayouts/slideLayout16.xml"/><Relationship Id="rId11" Type="http://schemas.openxmlformats.org/officeDocument/2006/relationships/slideLayout" Target="../slideLayouts/slideLayout17.xml"/><Relationship Id="rId12" Type="http://schemas.openxmlformats.org/officeDocument/2006/relationships/slideLayout" Target="../slideLayouts/slideLayout18.xml"/><Relationship Id="rId13" Type="http://schemas.openxmlformats.org/officeDocument/2006/relationships/slideLayout" Target="../slideLayouts/slideLayout19.xml"/><Relationship Id="rId14" Type="http://schemas.openxmlformats.org/officeDocument/2006/relationships/slideLayout" Target="../slideLayouts/slideLayout20.xml"/><Relationship Id="rId15" Type="http://schemas.openxmlformats.org/officeDocument/2006/relationships/slideLayout" Target="../slideLayouts/slideLayout21.xml"/><Relationship Id="rId16" Type="http://schemas.openxmlformats.org/officeDocument/2006/relationships/slideLayout" Target="../slideLayouts/slideLayout22.xml"/><Relationship Id="rId17" Type="http://schemas.openxmlformats.org/officeDocument/2006/relationships/slideLayout" Target="../slideLayouts/slideLayout23.xml"/><Relationship Id="rId18"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pic>
        <p:nvPicPr>
          <p:cNvPr id="0" name="Picture 7" descr=""/>
          <p:cNvPicPr/>
          <p:nvPr/>
        </p:nvPicPr>
        <p:blipFill>
          <a:blip r:embed="rId3"/>
          <a:srcRect l="3610" t="0" r="0" b="0"/>
          <a:stretch/>
        </p:blipFill>
        <p:spPr>
          <a:xfrm>
            <a:off x="0" y="2669760"/>
            <a:ext cx="4036320" cy="4187520"/>
          </a:xfrm>
          <a:prstGeom prst="rect">
            <a:avLst/>
          </a:prstGeom>
          <a:ln w="0">
            <a:noFill/>
          </a:ln>
        </p:spPr>
      </p:pic>
      <p:pic>
        <p:nvPicPr>
          <p:cNvPr id="1" name="Picture 6" descr=""/>
          <p:cNvPicPr/>
          <p:nvPr/>
        </p:nvPicPr>
        <p:blipFill>
          <a:blip r:embed="rId4"/>
          <a:srcRect l="35647" t="0" r="0" b="0"/>
          <a:stretch/>
        </p:blipFill>
        <p:spPr>
          <a:xfrm>
            <a:off x="0" y="2892240"/>
            <a:ext cx="1521720" cy="2364840"/>
          </a:xfrm>
          <a:prstGeom prst="rect">
            <a:avLst/>
          </a:prstGeom>
          <a:ln w="0">
            <a:noFill/>
          </a:ln>
        </p:spPr>
      </p:pic>
      <p:sp>
        <p:nvSpPr>
          <p:cNvPr id="2" name="CustomShape 1"/>
          <p:cNvSpPr/>
          <p:nvPr/>
        </p:nvSpPr>
        <p:spPr>
          <a:xfrm>
            <a:off x="8609040" y="1676520"/>
            <a:ext cx="2818800" cy="2818800"/>
          </a:xfrm>
          <a:prstGeom prst="ellipse">
            <a:avLst/>
          </a:prstGeom>
          <a:gradFill rotWithShape="0">
            <a:gsLst>
              <a:gs pos="0">
                <a:srgbClr val="f3f3f3">
                  <a:alpha val="7058"/>
                </a:srgbClr>
              </a:gs>
              <a:gs pos="100000">
                <a:srgbClr val="f3f3f3">
                  <a:alpha val="0"/>
                </a:srgbClr>
              </a:gs>
            </a:gsLst>
            <a:lin ang="0"/>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pic>
        <p:nvPicPr>
          <p:cNvPr id="3" name="Picture 8" descr=""/>
          <p:cNvPicPr/>
          <p:nvPr/>
        </p:nvPicPr>
        <p:blipFill>
          <a:blip r:embed="rId5"/>
          <a:srcRect l="0" t="28812" r="0" b="0"/>
          <a:stretch/>
        </p:blipFill>
        <p:spPr>
          <a:xfrm>
            <a:off x="7999560" y="0"/>
            <a:ext cx="1602720" cy="1140840"/>
          </a:xfrm>
          <a:prstGeom prst="rect">
            <a:avLst/>
          </a:prstGeom>
          <a:ln w="0">
            <a:noFill/>
          </a:ln>
        </p:spPr>
      </p:pic>
      <p:pic>
        <p:nvPicPr>
          <p:cNvPr id="4" name="Picture 9" descr=""/>
          <p:cNvPicPr/>
          <p:nvPr/>
        </p:nvPicPr>
        <p:blipFill>
          <a:blip r:embed="rId6"/>
          <a:srcRect l="0" t="0" r="0" b="23333"/>
          <a:stretch/>
        </p:blipFill>
        <p:spPr>
          <a:xfrm>
            <a:off x="8605800" y="6095880"/>
            <a:ext cx="992880" cy="761400"/>
          </a:xfrm>
          <a:prstGeom prst="rect">
            <a:avLst/>
          </a:prstGeom>
          <a:ln w="0">
            <a:noFill/>
          </a:ln>
        </p:spPr>
      </p:pic>
      <p:sp>
        <p:nvSpPr>
          <p:cNvPr id="5" name="CustomShape 2"/>
          <p:cNvSpPr/>
          <p:nvPr/>
        </p:nvSpPr>
        <p:spPr>
          <a:xfrm>
            <a:off x="10437840" y="0"/>
            <a:ext cx="685080" cy="114228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6" name="PlaceHolder 1"/>
          <p:cNvSpPr>
            <a:spLocks noGrp="1"/>
          </p:cNvSpPr>
          <p:nvPr>
            <p:ph type="title"/>
          </p:nvPr>
        </p:nvSpPr>
        <p:spPr>
          <a:xfrm>
            <a:off x="609480" y="273600"/>
            <a:ext cx="10972440" cy="1144800"/>
          </a:xfrm>
          <a:prstGeom prst="rect">
            <a:avLst/>
          </a:prstGeom>
        </p:spPr>
        <p:txBody>
          <a:bodyPr lIns="0" rIns="0" tIns="0" bIns="0" anchor="ctr">
            <a:noAutofit/>
          </a:bodyPr>
          <a:p>
            <a:r>
              <a:rPr b="0" lang="it-IT" sz="1800" spc="-1" strike="noStrike">
                <a:solidFill>
                  <a:srgbClr val="000000"/>
                </a:solidFill>
                <a:latin typeface="Arial"/>
              </a:rPr>
              <a:t>Fai clic per modificare il formato del testo del titolo</a:t>
            </a:r>
            <a:endParaRPr b="0" lang="it-IT" sz="1800" spc="-1" strike="noStrike">
              <a:solidFill>
                <a:srgbClr val="000000"/>
              </a:solidFill>
              <a:latin typeface="Arial"/>
            </a:endParaRPr>
          </a:p>
        </p:txBody>
      </p:sp>
      <p:sp>
        <p:nvSpPr>
          <p:cNvPr id="7"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2800" spc="-1" strike="noStrike">
                <a:solidFill>
                  <a:srgbClr val="000000"/>
                </a:solidFill>
                <a:latin typeface="Arial"/>
              </a:rPr>
              <a:t>Fai clic per modificare il formato del testo della struttura</a:t>
            </a:r>
            <a:endParaRPr b="0" lang="it-IT"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2000" spc="-1" strike="noStrike">
                <a:solidFill>
                  <a:srgbClr val="000000"/>
                </a:solidFill>
                <a:latin typeface="Arial"/>
              </a:rPr>
              <a:t>Secondo livello struttura</a:t>
            </a:r>
            <a:endParaRPr b="0" lang="it-IT" sz="20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800" spc="-1" strike="noStrike">
                <a:solidFill>
                  <a:srgbClr val="000000"/>
                </a:solidFill>
                <a:latin typeface="Arial"/>
              </a:rPr>
              <a:t>Terzo livello struttura</a:t>
            </a:r>
            <a:endParaRPr b="0" lang="it-IT"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800" spc="-1" strike="noStrike">
                <a:solidFill>
                  <a:srgbClr val="000000"/>
                </a:solidFill>
                <a:latin typeface="Arial"/>
              </a:rPr>
              <a:t>Quarto livello struttura</a:t>
            </a:r>
            <a:endParaRPr b="0" lang="it-IT"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7"/>
    <p:sldLayoutId id="2147483650" r:id="rId8"/>
    <p:sldLayoutId id="2147483651" r:id="rId9"/>
    <p:sldLayoutId id="2147483652" r:id="rId10"/>
    <p:sldLayoutId id="2147483653" r:id="rId11"/>
    <p:sldLayoutId id="2147483654" r:id="rId12"/>
    <p:sldLayoutId id="2147483655" r:id="rId13"/>
    <p:sldLayoutId id="2147483656" r:id="rId14"/>
    <p:sldLayoutId id="2147483657" r:id="rId15"/>
    <p:sldLayoutId id="2147483658" r:id="rId16"/>
    <p:sldLayoutId id="2147483659" r:id="rId17"/>
    <p:sldLayoutId id="2147483660" r:id="rId18"/>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pic>
        <p:nvPicPr>
          <p:cNvPr id="44" name="Picture 7" descr=""/>
          <p:cNvPicPr/>
          <p:nvPr/>
        </p:nvPicPr>
        <p:blipFill>
          <a:blip r:embed="rId3"/>
          <a:srcRect l="3610" t="0" r="0" b="0"/>
          <a:stretch/>
        </p:blipFill>
        <p:spPr>
          <a:xfrm>
            <a:off x="0" y="2669760"/>
            <a:ext cx="4036320" cy="4187520"/>
          </a:xfrm>
          <a:prstGeom prst="rect">
            <a:avLst/>
          </a:prstGeom>
          <a:ln w="0">
            <a:noFill/>
          </a:ln>
        </p:spPr>
      </p:pic>
      <p:pic>
        <p:nvPicPr>
          <p:cNvPr id="45" name="Picture 6" descr=""/>
          <p:cNvPicPr/>
          <p:nvPr/>
        </p:nvPicPr>
        <p:blipFill>
          <a:blip r:embed="rId4"/>
          <a:srcRect l="35647" t="0" r="0" b="0"/>
          <a:stretch/>
        </p:blipFill>
        <p:spPr>
          <a:xfrm>
            <a:off x="0" y="2892240"/>
            <a:ext cx="1521720" cy="2364840"/>
          </a:xfrm>
          <a:prstGeom prst="rect">
            <a:avLst/>
          </a:prstGeom>
          <a:ln w="0">
            <a:noFill/>
          </a:ln>
        </p:spPr>
      </p:pic>
      <p:sp>
        <p:nvSpPr>
          <p:cNvPr id="46" name="CustomShape 1"/>
          <p:cNvSpPr/>
          <p:nvPr/>
        </p:nvSpPr>
        <p:spPr>
          <a:xfrm>
            <a:off x="8609040" y="1676520"/>
            <a:ext cx="2818800" cy="2818800"/>
          </a:xfrm>
          <a:prstGeom prst="ellipse">
            <a:avLst/>
          </a:prstGeom>
          <a:gradFill rotWithShape="0">
            <a:gsLst>
              <a:gs pos="0">
                <a:srgbClr val="f3f3f3">
                  <a:alpha val="7058"/>
                </a:srgbClr>
              </a:gs>
              <a:gs pos="100000">
                <a:srgbClr val="f3f3f3">
                  <a:alpha val="0"/>
                </a:srgbClr>
              </a:gs>
            </a:gsLst>
            <a:lin ang="0"/>
          </a:gra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pic>
        <p:nvPicPr>
          <p:cNvPr id="47" name="Picture 8" descr=""/>
          <p:cNvPicPr/>
          <p:nvPr/>
        </p:nvPicPr>
        <p:blipFill>
          <a:blip r:embed="rId5"/>
          <a:srcRect l="0" t="28812" r="0" b="0"/>
          <a:stretch/>
        </p:blipFill>
        <p:spPr>
          <a:xfrm>
            <a:off x="7999560" y="0"/>
            <a:ext cx="1602720" cy="1140840"/>
          </a:xfrm>
          <a:prstGeom prst="rect">
            <a:avLst/>
          </a:prstGeom>
          <a:ln w="0">
            <a:noFill/>
          </a:ln>
        </p:spPr>
      </p:pic>
      <p:pic>
        <p:nvPicPr>
          <p:cNvPr id="48" name="Picture 9" descr=""/>
          <p:cNvPicPr/>
          <p:nvPr/>
        </p:nvPicPr>
        <p:blipFill>
          <a:blip r:embed="rId6"/>
          <a:srcRect l="0" t="0" r="0" b="23333"/>
          <a:stretch/>
        </p:blipFill>
        <p:spPr>
          <a:xfrm>
            <a:off x="8605800" y="6095880"/>
            <a:ext cx="992880" cy="761400"/>
          </a:xfrm>
          <a:prstGeom prst="rect">
            <a:avLst/>
          </a:prstGeom>
          <a:ln w="0">
            <a:noFill/>
          </a:ln>
        </p:spPr>
      </p:pic>
      <p:sp>
        <p:nvSpPr>
          <p:cNvPr id="49" name="CustomShape 2"/>
          <p:cNvSpPr/>
          <p:nvPr/>
        </p:nvSpPr>
        <p:spPr>
          <a:xfrm>
            <a:off x="10437840" y="0"/>
            <a:ext cx="685080" cy="1142280"/>
          </a:xfrm>
          <a:prstGeom prst="rect">
            <a:avLst/>
          </a:prstGeom>
          <a:solidFill>
            <a:schemeClr val="accent1"/>
          </a:solidFill>
          <a:ln>
            <a:noFill/>
          </a:ln>
          <a:effectLst>
            <a:outerShdw blurRad="38160" dir="5400000" dist="2556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50" name="PlaceHolder 1"/>
          <p:cNvSpPr>
            <a:spLocks noGrp="1"/>
          </p:cNvSpPr>
          <p:nvPr>
            <p:ph type="title"/>
          </p:nvPr>
        </p:nvSpPr>
        <p:spPr>
          <a:xfrm>
            <a:off x="646200" y="452880"/>
            <a:ext cx="9403920" cy="1399680"/>
          </a:xfrm>
          <a:prstGeom prst="rect">
            <a:avLst/>
          </a:prstGeom>
        </p:spPr>
        <p:txBody>
          <a:bodyPr lIns="0" rIns="0" tIns="0" bIns="0" anchor="ctr">
            <a:noAutofit/>
          </a:bodyPr>
          <a:p>
            <a:r>
              <a:rPr b="0" lang="it-IT" sz="4400" spc="-1" strike="noStrike">
                <a:solidFill>
                  <a:srgbClr val="000000"/>
                </a:solidFill>
                <a:latin typeface="Arial"/>
              </a:rPr>
              <a:t>Fai clic per modificare il formato del testo del titolo</a:t>
            </a:r>
            <a:endParaRPr b="0" lang="it-IT" sz="4400" spc="-1" strike="noStrike">
              <a:solidFill>
                <a:srgbClr val="000000"/>
              </a:solidFill>
              <a:latin typeface="Arial"/>
            </a:endParaRPr>
          </a:p>
        </p:txBody>
      </p:sp>
      <p:sp>
        <p:nvSpPr>
          <p:cNvPr id="51"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it-IT" sz="2800" spc="-1" strike="noStrike">
                <a:solidFill>
                  <a:srgbClr val="000000"/>
                </a:solidFill>
                <a:latin typeface="Arial"/>
              </a:rPr>
              <a:t>Fai clic per modificare il formato del testo della struttura</a:t>
            </a:r>
            <a:endParaRPr b="0" lang="it-IT"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2000" spc="-1" strike="noStrike">
                <a:solidFill>
                  <a:srgbClr val="000000"/>
                </a:solidFill>
                <a:latin typeface="Arial"/>
              </a:rPr>
              <a:t>Secondo livello struttura</a:t>
            </a:r>
            <a:endParaRPr b="0" lang="it-IT" sz="20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800" spc="-1" strike="noStrike">
                <a:solidFill>
                  <a:srgbClr val="000000"/>
                </a:solidFill>
                <a:latin typeface="Arial"/>
              </a:rPr>
              <a:t>Terzo livello struttura</a:t>
            </a:r>
            <a:endParaRPr b="0" lang="it-IT"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800" spc="-1" strike="noStrike">
                <a:solidFill>
                  <a:srgbClr val="000000"/>
                </a:solidFill>
                <a:latin typeface="Arial"/>
              </a:rPr>
              <a:t>Quarto livello struttura</a:t>
            </a:r>
            <a:endParaRPr b="0" lang="it-IT"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0" r:id="rId15"/>
    <p:sldLayoutId id="2147483671" r:id="rId16"/>
    <p:sldLayoutId id="2147483672" r:id="rId17"/>
    <p:sldLayoutId id="2147483673" r:id="rId18"/>
  </p:sldLayoutIdLst>
</p:sldMaster>
</file>

<file path=ppt/slides/_rels/slide1.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22.jpeg"/><Relationship Id="rId2" Type="http://schemas.openxmlformats.org/officeDocument/2006/relationships/image" Target="../media/image23.jpeg"/><Relationship Id="rId3" Type="http://schemas.openxmlformats.org/officeDocument/2006/relationships/slideLayout" Target="../slideLayouts/slideLayout15.xml"/>
</Relationships>
</file>

<file path=ppt/slides/_rels/slide11.xml.rels><?xml version="1.0" encoding="UTF-8"?>
<Relationships xmlns="http://schemas.openxmlformats.org/package/2006/relationships"><Relationship Id="rId1" Type="http://schemas.openxmlformats.org/officeDocument/2006/relationships/image" Target="../media/image24.jpeg"/><Relationship Id="rId2" Type="http://schemas.openxmlformats.org/officeDocument/2006/relationships/slideLayout" Target="../slideLayouts/slideLayout15.xml"/>
</Relationships>
</file>

<file path=ppt/slides/_rels/slide12.xml.rels><?xml version="1.0" encoding="UTF-8"?>
<Relationships xmlns="http://schemas.openxmlformats.org/package/2006/relationships"><Relationship Id="rId1" Type="http://schemas.openxmlformats.org/officeDocument/2006/relationships/image" Target="../media/image25.jpeg"/><Relationship Id="rId2" Type="http://schemas.openxmlformats.org/officeDocument/2006/relationships/slideLayout" Target="../slideLayouts/slideLayout15.xml"/>
</Relationships>
</file>

<file path=ppt/slides/_rels/slide2.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15.xml"/>
</Relationships>
</file>

<file path=ppt/slides/_rels/slide3.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15.xml"/>
</Relationships>
</file>

<file path=ppt/slides/_rels/slide6.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slideLayout" Target="../slideLayouts/slideLayout15.xml"/>
</Relationships>
</file>

<file path=ppt/slides/_rels/slide7.xml.rels><?xml version="1.0" encoding="UTF-8"?>
<Relationships xmlns="http://schemas.openxmlformats.org/package/2006/relationships"><Relationship Id="rId1" Type="http://schemas.openxmlformats.org/officeDocument/2006/relationships/image" Target="../media/image17.jpeg"/><Relationship Id="rId2" Type="http://schemas.openxmlformats.org/officeDocument/2006/relationships/slideLayout" Target="../slideLayouts/slideLayout15.xml"/>
</Relationships>
</file>

<file path=ppt/slides/_rels/slide8.xml.rels><?xml version="1.0" encoding="UTF-8"?>
<Relationships xmlns="http://schemas.openxmlformats.org/package/2006/relationships"><Relationship Id="rId1" Type="http://schemas.openxmlformats.org/officeDocument/2006/relationships/image" Target="../media/image18.jpeg"/><Relationship Id="rId2" Type="http://schemas.openxmlformats.org/officeDocument/2006/relationships/image" Target="../media/image19.jpeg"/><Relationship Id="rId3" Type="http://schemas.openxmlformats.org/officeDocument/2006/relationships/slideLayout" Target="../slideLayouts/slideLayout15.xml"/>
</Relationships>
</file>

<file path=ppt/slides/_rels/slide9.xml.rels><?xml version="1.0" encoding="UTF-8"?>
<Relationships xmlns="http://schemas.openxmlformats.org/package/2006/relationships"><Relationship Id="rId1" Type="http://schemas.openxmlformats.org/officeDocument/2006/relationships/image" Target="../media/image20.jpeg"/><Relationship Id="rId2" Type="http://schemas.openxmlformats.org/officeDocument/2006/relationships/image" Target="../media/image21.jpeg"/><Relationship Id="rId3" Type="http://schemas.openxmlformats.org/officeDocument/2006/relationships/slideLayout" Target="../slideLayouts/slideLayout1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8" name="Immagine 3" descr=""/>
          <p:cNvPicPr/>
          <p:nvPr/>
        </p:nvPicPr>
        <p:blipFill>
          <a:blip r:embed="rId1"/>
          <a:stretch/>
        </p:blipFill>
        <p:spPr>
          <a:xfrm>
            <a:off x="7563240" y="215280"/>
            <a:ext cx="4362120" cy="6490440"/>
          </a:xfrm>
          <a:prstGeom prst="rect">
            <a:avLst/>
          </a:prstGeom>
          <a:ln w="88920">
            <a:solidFill>
              <a:srgbClr val="ffffff"/>
            </a:solidFill>
            <a:miter/>
          </a:ln>
          <a:effectLst>
            <a:outerShdw algn="tl" blurRad="55080" dir="5400000" dist="18000" rotWithShape="0">
              <a:srgbClr val="000000">
                <a:alpha val="40000"/>
              </a:srgbClr>
            </a:outerShdw>
          </a:effectLst>
          <a:scene3d>
            <a:camera prst="orthographicFront"/>
            <a:lightRig dir="t" rig="twoPt">
              <a:rot lat="0" lon="0" rev="7200000"/>
            </a:lightRig>
          </a:scene3d>
          <a:sp3d>
            <a:bevelT w="25400" h="19050"/>
            <a:contourClr>
              <a:srgbClr val="ffffff"/>
            </a:contourClr>
          </a:sp3d>
        </p:spPr>
      </p:pic>
      <p:sp>
        <p:nvSpPr>
          <p:cNvPr id="89" name="CustomShape 1"/>
          <p:cNvSpPr/>
          <p:nvPr/>
        </p:nvSpPr>
        <p:spPr>
          <a:xfrm>
            <a:off x="496440" y="110880"/>
            <a:ext cx="6896520" cy="1796760"/>
          </a:xfrm>
          <a:prstGeom prst="rect">
            <a:avLst/>
          </a:prstGeom>
          <a:noFill/>
          <a:ln w="0">
            <a:noFill/>
          </a:ln>
        </p:spPr>
        <p:style>
          <a:lnRef idx="0"/>
          <a:fillRef idx="0"/>
          <a:effectRef idx="0"/>
          <a:fontRef idx="minor"/>
        </p:style>
        <p:txBody>
          <a:bodyPr lIns="90000" rIns="90000" tIns="45000" bIns="45000">
            <a:noAutofit/>
          </a:bodyPr>
          <a:p>
            <a:pPr algn="ctr">
              <a:lnSpc>
                <a:spcPct val="100000"/>
              </a:lnSpc>
            </a:pPr>
            <a:r>
              <a:rPr b="0" lang="it-IT" sz="3600" spc="-1" strike="noStrike">
                <a:solidFill>
                  <a:srgbClr val="ffffff"/>
                </a:solidFill>
                <a:latin typeface="Century Gothic"/>
                <a:ea typeface="DejaVu Sans"/>
              </a:rPr>
              <a:t>LE FORME CONDIVISE </a:t>
            </a:r>
            <a:endParaRPr b="0" lang="it-IT" sz="3600" spc="-1" strike="noStrike">
              <a:latin typeface="Arial"/>
            </a:endParaRPr>
          </a:p>
          <a:p>
            <a:pPr algn="ctr">
              <a:lnSpc>
                <a:spcPct val="100000"/>
              </a:lnSpc>
            </a:pPr>
            <a:r>
              <a:rPr b="0" lang="it-IT" sz="4000" spc="-1" strike="noStrike">
                <a:solidFill>
                  <a:srgbClr val="ffffff"/>
                </a:solidFill>
                <a:latin typeface="Century Gothic"/>
                <a:ea typeface="DejaVu Sans"/>
              </a:rPr>
              <a:t>NELLA</a:t>
            </a:r>
            <a:r>
              <a:rPr b="0" lang="it-IT" sz="3600" spc="-1" strike="noStrike">
                <a:solidFill>
                  <a:srgbClr val="ffffff"/>
                </a:solidFill>
                <a:latin typeface="Century Gothic"/>
                <a:ea typeface="DejaVu Sans"/>
              </a:rPr>
              <a:t> SCUOLA DELL’INCONTRO</a:t>
            </a:r>
            <a:endParaRPr b="0" lang="it-IT" sz="3600" spc="-1" strike="noStrike">
              <a:latin typeface="Arial"/>
            </a:endParaRPr>
          </a:p>
        </p:txBody>
      </p:sp>
      <p:sp>
        <p:nvSpPr>
          <p:cNvPr id="90" name="CustomShape 2"/>
          <p:cNvSpPr/>
          <p:nvPr/>
        </p:nvSpPr>
        <p:spPr>
          <a:xfrm>
            <a:off x="561600" y="2135520"/>
            <a:ext cx="6765840" cy="699840"/>
          </a:xfrm>
          <a:prstGeom prst="rect">
            <a:avLst/>
          </a:prstGeom>
          <a:noFill/>
          <a:ln w="0">
            <a:noFill/>
          </a:ln>
        </p:spPr>
        <p:style>
          <a:lnRef idx="0"/>
          <a:fillRef idx="0"/>
          <a:effectRef idx="0"/>
          <a:fontRef idx="minor"/>
        </p:style>
        <p:txBody>
          <a:bodyPr lIns="90000" rIns="90000" tIns="45000" bIns="45000">
            <a:noAutofit/>
          </a:bodyPr>
          <a:p>
            <a:pPr algn="ctr">
              <a:lnSpc>
                <a:spcPct val="100000"/>
              </a:lnSpc>
            </a:pPr>
            <a:r>
              <a:rPr b="0" lang="it-IT" sz="2000" spc="-1" strike="noStrike">
                <a:solidFill>
                  <a:srgbClr val="ffffff"/>
                </a:solidFill>
                <a:latin typeface="Century Gothic"/>
                <a:ea typeface="DejaVu Sans"/>
              </a:rPr>
              <a:t>L’ALBERO COME  SIMBOLO DI CRESCITA, </a:t>
            </a:r>
            <a:endParaRPr b="0" lang="it-IT" sz="2000" spc="-1" strike="noStrike">
              <a:latin typeface="Arial"/>
            </a:endParaRPr>
          </a:p>
          <a:p>
            <a:pPr algn="ctr">
              <a:lnSpc>
                <a:spcPct val="100000"/>
              </a:lnSpc>
            </a:pPr>
            <a:r>
              <a:rPr b="0" lang="it-IT" sz="2000" spc="-1" strike="noStrike">
                <a:solidFill>
                  <a:srgbClr val="ffffff"/>
                </a:solidFill>
                <a:latin typeface="Century Gothic"/>
                <a:ea typeface="DejaVu Sans"/>
              </a:rPr>
              <a:t>FRA  EDUCA ZIONE E ARTE</a:t>
            </a:r>
            <a:endParaRPr b="0" lang="it-IT" sz="2000" spc="-1" strike="noStrike">
              <a:latin typeface="Arial"/>
            </a:endParaRPr>
          </a:p>
        </p:txBody>
      </p:sp>
      <p:sp>
        <p:nvSpPr>
          <p:cNvPr id="91" name="CustomShape 3"/>
          <p:cNvSpPr/>
          <p:nvPr/>
        </p:nvSpPr>
        <p:spPr>
          <a:xfrm>
            <a:off x="810000" y="3709800"/>
            <a:ext cx="5629320" cy="912960"/>
          </a:xfrm>
          <a:prstGeom prst="rect">
            <a:avLst/>
          </a:prstGeom>
          <a:noFill/>
          <a:ln w="0">
            <a:noFill/>
          </a:ln>
        </p:spPr>
        <p:style>
          <a:lnRef idx="0"/>
          <a:fillRef idx="0"/>
          <a:effectRef idx="0"/>
          <a:fontRef idx="minor"/>
        </p:style>
        <p:txBody>
          <a:bodyPr lIns="90000" rIns="90000" tIns="45000" bIns="45000">
            <a:noAutofit/>
          </a:bodyPr>
          <a:p>
            <a:pPr algn="r">
              <a:lnSpc>
                <a:spcPct val="100000"/>
              </a:lnSpc>
            </a:pPr>
            <a:r>
              <a:rPr b="0" lang="it-IT" sz="1800" spc="-1" strike="noStrike">
                <a:solidFill>
                  <a:srgbClr val="ffffff"/>
                </a:solidFill>
                <a:latin typeface="Century Gothic"/>
                <a:ea typeface="DejaVu Sans"/>
              </a:rPr>
              <a:t>Gli alberi sono lo sforzo infinito</a:t>
            </a:r>
            <a:endParaRPr b="0" lang="it-IT" sz="1800" spc="-1" strike="noStrike">
              <a:latin typeface="Arial"/>
            </a:endParaRPr>
          </a:p>
          <a:p>
            <a:pPr algn="r">
              <a:lnSpc>
                <a:spcPct val="100000"/>
              </a:lnSpc>
            </a:pPr>
            <a:r>
              <a:rPr b="0" lang="it-IT" sz="1800" spc="-1" strike="noStrike">
                <a:solidFill>
                  <a:srgbClr val="ffffff"/>
                </a:solidFill>
                <a:latin typeface="Century Gothic"/>
                <a:ea typeface="DejaVu Sans"/>
              </a:rPr>
              <a:t>della terra per parlare al cielo in ascolto.</a:t>
            </a:r>
            <a:endParaRPr b="0" lang="it-IT" sz="1800" spc="-1" strike="noStrike">
              <a:latin typeface="Arial"/>
            </a:endParaRPr>
          </a:p>
          <a:p>
            <a:pPr algn="r">
              <a:lnSpc>
                <a:spcPct val="100000"/>
              </a:lnSpc>
            </a:pPr>
            <a:r>
              <a:rPr b="0" lang="it-IT" sz="1800" spc="-1" strike="noStrike">
                <a:solidFill>
                  <a:srgbClr val="ffffff"/>
                </a:solidFill>
                <a:latin typeface="Century Gothic"/>
                <a:ea typeface="DejaVu Sans"/>
              </a:rPr>
              <a:t>R. Tagore</a:t>
            </a:r>
            <a:endParaRPr b="0" lang="it-IT" sz="18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0" name="Immagine 4" descr=""/>
          <p:cNvPicPr/>
          <p:nvPr/>
        </p:nvPicPr>
        <p:blipFill>
          <a:blip r:embed="rId1"/>
          <a:stretch/>
        </p:blipFill>
        <p:spPr>
          <a:xfrm>
            <a:off x="8081280" y="443520"/>
            <a:ext cx="3946680" cy="5874120"/>
          </a:xfrm>
          <a:prstGeom prst="rect">
            <a:avLst/>
          </a:prstGeom>
          <a:ln w="0">
            <a:noFill/>
          </a:ln>
        </p:spPr>
      </p:pic>
      <p:pic>
        <p:nvPicPr>
          <p:cNvPr id="111" name="Immagine 5" descr=""/>
          <p:cNvPicPr/>
          <p:nvPr/>
        </p:nvPicPr>
        <p:blipFill>
          <a:blip r:embed="rId2"/>
          <a:stretch/>
        </p:blipFill>
        <p:spPr>
          <a:xfrm>
            <a:off x="4008600" y="443520"/>
            <a:ext cx="3985920" cy="5874120"/>
          </a:xfrm>
          <a:prstGeom prst="rect">
            <a:avLst/>
          </a:prstGeom>
          <a:ln w="0">
            <a:noFill/>
          </a:ln>
        </p:spPr>
      </p:pic>
      <p:sp>
        <p:nvSpPr>
          <p:cNvPr id="112" name="CasellaDiTesto 6"/>
          <p:cNvSpPr/>
          <p:nvPr/>
        </p:nvSpPr>
        <p:spPr>
          <a:xfrm>
            <a:off x="180000" y="290880"/>
            <a:ext cx="3741840" cy="617436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it-IT" sz="1600" spc="-1" strike="noStrike">
                <a:solidFill>
                  <a:srgbClr val="ffffff"/>
                </a:solidFill>
                <a:latin typeface="Century Gothic"/>
                <a:ea typeface="DejaVu Sans"/>
              </a:rPr>
              <a:t>Spesso capitata di dover pensare agli studenti come a piante da far crescere, germogli da far sbocciare con cura, annaffiati dall’educazione. Quanta identificazione con il giardiniere, con l'agronomo, con il contadino. Ma non sempre la simmetria è sinonimo di ordine, la natura stessa ci suggerisce di non cercare modelli e prassi troppo rigide, attraverso la propria opera, a volte apparentemente così caotica.</a:t>
            </a:r>
            <a:endParaRPr b="0" lang="it-IT" sz="1600" spc="-1" strike="noStrike">
              <a:latin typeface="Arial"/>
            </a:endParaRPr>
          </a:p>
          <a:p>
            <a:pPr>
              <a:lnSpc>
                <a:spcPct val="100000"/>
              </a:lnSpc>
            </a:pPr>
            <a:r>
              <a:rPr b="0" lang="it-IT" sz="1600" spc="-1" strike="noStrike">
                <a:solidFill>
                  <a:srgbClr val="ffffff"/>
                </a:solidFill>
                <a:latin typeface="Century Gothic"/>
                <a:ea typeface="DejaVu Sans"/>
              </a:rPr>
              <a:t>L'adesione acritica attraverso comportamenti di eccessivo autocontrollo, la rigida riproduzione delle aspettative dei genitori, dell'insegnante o, viceversa, la trasgressione fine a se stessa o  l’agito in comportamenti incontrollati, (auto)distruttivi e provocatori, così frequenti a partire dai preadolescenti; o l'impermeabilizzazione dal mondo adulto attraverso l'isolamento o l' adesione al gruppo dei pari, sono i frutti immangiabili derivati da una crescita disarmonica.</a:t>
            </a:r>
            <a:endParaRPr b="0" lang="it-IT" sz="1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 name="Sottotitolo 2"/>
          <p:cNvSpPr txBox="1"/>
          <p:nvPr/>
        </p:nvSpPr>
        <p:spPr>
          <a:xfrm>
            <a:off x="152280" y="152280"/>
            <a:ext cx="5222880" cy="6497280"/>
          </a:xfrm>
          <a:prstGeom prst="rect">
            <a:avLst/>
          </a:prstGeom>
          <a:noFill/>
          <a:ln w="0">
            <a:noFill/>
          </a:ln>
        </p:spPr>
        <p:txBody>
          <a:bodyPr lIns="0" rIns="0" tIns="0" bIns="0" anchor="ctr">
            <a:noAutofit/>
          </a:bodyPr>
          <a:p>
            <a:pPr>
              <a:lnSpc>
                <a:spcPct val="90000"/>
              </a:lnSpc>
              <a:spcBef>
                <a:spcPts val="1001"/>
              </a:spcBef>
              <a:tabLst>
                <a:tab algn="l" pos="0"/>
              </a:tabLst>
            </a:pPr>
            <a:r>
              <a:rPr b="0" lang="it-IT" sz="2400" spc="-1" strike="noStrike">
                <a:solidFill>
                  <a:srgbClr val="ffffff"/>
                </a:solidFill>
                <a:latin typeface="Century Gothic"/>
                <a:ea typeface="DejaVu Sans"/>
              </a:rPr>
              <a:t>L’arte è piena di ambiguità visive. Questo dipinto di A. Natterer, degente di manicomio, è significativo dell'analogia a lungo studiata fra genio e follia, che trova la propria definizione teorica nella cosiddetta Art Brut. Si può vedere come il profilo umano sia un vero e proprio paesaggio. Questo ci rimanda alla lucida affermazione di Karl Marx quando affermava: </a:t>
            </a:r>
            <a:r>
              <a:rPr b="0" i="1" lang="it-IT" sz="2400" spc="-1" strike="noStrike">
                <a:solidFill>
                  <a:srgbClr val="ffffff"/>
                </a:solidFill>
                <a:latin typeface="Century Gothic"/>
                <a:ea typeface="DejaVu Sans"/>
              </a:rPr>
              <a:t>“Gli uomini non possono vedere nulla intorno a sé che non sia il proprio viso: tutto parla loro di loro stessi. Anche il paesaggio ha un'anima”. </a:t>
            </a:r>
            <a:endParaRPr b="0" lang="it-IT" sz="2400" spc="-1" strike="noStrike">
              <a:latin typeface="Arial"/>
            </a:endParaRPr>
          </a:p>
        </p:txBody>
      </p:sp>
      <p:pic>
        <p:nvPicPr>
          <p:cNvPr id="114" name="Immagine 3" descr=""/>
          <p:cNvPicPr/>
          <p:nvPr/>
        </p:nvPicPr>
        <p:blipFill>
          <a:blip r:embed="rId1"/>
          <a:stretch/>
        </p:blipFill>
        <p:spPr>
          <a:xfrm>
            <a:off x="5479920" y="1066680"/>
            <a:ext cx="6603480" cy="500868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 name="Sottotitolo 2"/>
          <p:cNvSpPr txBox="1"/>
          <p:nvPr/>
        </p:nvSpPr>
        <p:spPr>
          <a:xfrm>
            <a:off x="147600" y="290880"/>
            <a:ext cx="3537360" cy="6150960"/>
          </a:xfrm>
          <a:prstGeom prst="rect">
            <a:avLst/>
          </a:prstGeom>
          <a:noFill/>
          <a:ln w="0">
            <a:noFill/>
          </a:ln>
        </p:spPr>
        <p:txBody>
          <a:bodyPr lIns="0" rIns="0" tIns="0" bIns="0" anchor="ctr">
            <a:noAutofit/>
          </a:bodyPr>
          <a:p>
            <a:pPr>
              <a:lnSpc>
                <a:spcPct val="90000"/>
              </a:lnSpc>
              <a:spcBef>
                <a:spcPts val="1001"/>
              </a:spcBef>
              <a:tabLst>
                <a:tab algn="l" pos="0"/>
              </a:tabLst>
            </a:pPr>
            <a:r>
              <a:rPr b="0" lang="it-IT" sz="2800" spc="-1" strike="noStrike">
                <a:solidFill>
                  <a:srgbClr val="ffffff"/>
                </a:solidFill>
                <a:latin typeface="Century Gothic"/>
                <a:ea typeface="DejaVu Sans"/>
              </a:rPr>
              <a:t>Nel 1967 il fotografo Mario Giacomelli fece una lunga, infruttuosa ricerca fra i contadini sull’espressione dei  volti “terrigni”. Nessuno dei soggetti trovati sembrava soddisfarlo. Casualmente, nei tagli degli alberi, nelle loro sezioni, nei nodi, negli spacchi trovò finalmente ciò che cercava. </a:t>
            </a:r>
            <a:endParaRPr b="0" lang="it-IT" sz="2800" spc="-1" strike="noStrike">
              <a:latin typeface="Arial"/>
            </a:endParaRPr>
          </a:p>
        </p:txBody>
      </p:sp>
      <p:pic>
        <p:nvPicPr>
          <p:cNvPr id="116" name="Immagine 3" descr=""/>
          <p:cNvPicPr/>
          <p:nvPr/>
        </p:nvPicPr>
        <p:blipFill>
          <a:blip r:embed="rId1"/>
          <a:stretch/>
        </p:blipFill>
        <p:spPr>
          <a:xfrm>
            <a:off x="3962520" y="290880"/>
            <a:ext cx="8050320" cy="607248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 name="Sottotitolo 2"/>
          <p:cNvSpPr txBox="1"/>
          <p:nvPr/>
        </p:nvSpPr>
        <p:spPr>
          <a:xfrm>
            <a:off x="277200" y="540360"/>
            <a:ext cx="5790960" cy="5707440"/>
          </a:xfrm>
          <a:prstGeom prst="rect">
            <a:avLst/>
          </a:prstGeom>
          <a:noFill/>
          <a:ln w="0">
            <a:noFill/>
          </a:ln>
        </p:spPr>
        <p:txBody>
          <a:bodyPr lIns="0" rIns="0" tIns="0" bIns="0" anchor="ctr">
            <a:noAutofit/>
          </a:bodyPr>
          <a:p>
            <a:pPr>
              <a:lnSpc>
                <a:spcPct val="90000"/>
              </a:lnSpc>
              <a:spcBef>
                <a:spcPts val="1001"/>
              </a:spcBef>
              <a:tabLst>
                <a:tab algn="l" pos="0"/>
              </a:tabLst>
            </a:pPr>
            <a:r>
              <a:rPr b="0" lang="it-IT" sz="2800" spc="-1" strike="noStrike">
                <a:solidFill>
                  <a:srgbClr val="ffffff"/>
                </a:solidFill>
                <a:latin typeface="Arial"/>
                <a:ea typeface="DejaVu Sans"/>
              </a:rPr>
              <a:t> </a:t>
            </a:r>
            <a:r>
              <a:rPr b="0" lang="it-IT" sz="2800" spc="-1" strike="noStrike">
                <a:solidFill>
                  <a:srgbClr val="ffffff"/>
                </a:solidFill>
                <a:latin typeface="Century Gothic"/>
                <a:ea typeface="DejaVu Sans"/>
              </a:rPr>
              <a:t>Analogamente alla ricerca degli artisti si possono riscontrare elementi di forte equilibrio formale e sintesi espressiva nel pastello di un anonimo paziente  schizofrenico: in questa composizione la simmetria fra sopra e sotto può acquistare un’evidente connotazione metaforica di conscio-inconscio, equamente distribuiti nello spazio. Nel contempo ricordare quanto accennato sul mito dell'albero rovesciato. </a:t>
            </a:r>
            <a:endParaRPr b="0" lang="it-IT" sz="2800" spc="-1" strike="noStrike">
              <a:latin typeface="Arial"/>
            </a:endParaRPr>
          </a:p>
        </p:txBody>
      </p:sp>
      <p:pic>
        <p:nvPicPr>
          <p:cNvPr id="93" name="Immagine 3" descr=""/>
          <p:cNvPicPr/>
          <p:nvPr/>
        </p:nvPicPr>
        <p:blipFill>
          <a:blip r:embed="rId1"/>
          <a:stretch/>
        </p:blipFill>
        <p:spPr>
          <a:xfrm>
            <a:off x="6523920" y="271440"/>
            <a:ext cx="5350320" cy="620064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 name="TextShape 1"/>
          <p:cNvSpPr/>
          <p:nvPr/>
        </p:nvSpPr>
        <p:spPr>
          <a:xfrm>
            <a:off x="548640" y="810360"/>
            <a:ext cx="5676120" cy="5229000"/>
          </a:xfrm>
          <a:prstGeom prst="rect">
            <a:avLst/>
          </a:prstGeom>
          <a:noFill/>
          <a:ln w="0">
            <a:noFill/>
          </a:ln>
        </p:spPr>
        <p:style>
          <a:lnRef idx="0"/>
          <a:fillRef idx="0"/>
          <a:effectRef idx="0"/>
          <a:fontRef idx="minor"/>
        </p:style>
        <p:txBody>
          <a:bodyPr lIns="90000" rIns="90000" tIns="45000" bIns="45000">
            <a:noAutofit/>
          </a:bodyPr>
          <a:p>
            <a:pPr>
              <a:lnSpc>
                <a:spcPct val="100000"/>
              </a:lnSpc>
            </a:pPr>
            <a:r>
              <a:rPr b="0" lang="en-US" sz="2800" spc="-1" strike="noStrike">
                <a:solidFill>
                  <a:srgbClr val="ebebeb"/>
                </a:solidFill>
                <a:latin typeface="Century Gothic"/>
                <a:ea typeface="DejaVu Sans"/>
              </a:rPr>
              <a:t>Molti nomi propri di persona derivano direttamente da alberi, come, ad esempio, Pino, Palma, Gemma, Gelso, Fruttuoso, Laura o Lauro e Olmo. Nelle famiglie nobiliari la rappresentazione dell’albero genealogico serviva ad indicare le diverse ramificazioni e discendenze nate e sviluppate dal medesimo ceppo. </a:t>
            </a:r>
            <a:endParaRPr b="0" lang="it-IT" sz="2800" spc="-1" strike="noStrike">
              <a:latin typeface="Arial"/>
            </a:endParaRPr>
          </a:p>
        </p:txBody>
      </p:sp>
      <p:pic>
        <p:nvPicPr>
          <p:cNvPr id="95" name="Segnaposto contenuto 3" descr=""/>
          <p:cNvPicPr/>
          <p:nvPr/>
        </p:nvPicPr>
        <p:blipFill>
          <a:blip r:embed="rId1"/>
          <a:stretch/>
        </p:blipFill>
        <p:spPr>
          <a:xfrm>
            <a:off x="6660360" y="162360"/>
            <a:ext cx="5343480" cy="652500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 name="TextShape 1"/>
          <p:cNvSpPr/>
          <p:nvPr/>
        </p:nvSpPr>
        <p:spPr>
          <a:xfrm>
            <a:off x="646200" y="452880"/>
            <a:ext cx="9403920" cy="1399680"/>
          </a:xfrm>
          <a:prstGeom prst="rect">
            <a:avLst/>
          </a:prstGeom>
          <a:noFill/>
          <a:ln w="0">
            <a:noFill/>
          </a:ln>
        </p:spPr>
        <p:style>
          <a:lnRef idx="0"/>
          <a:fillRef idx="0"/>
          <a:effectRef idx="0"/>
          <a:fontRef idx="minor"/>
        </p:style>
      </p:sp>
      <p:pic>
        <p:nvPicPr>
          <p:cNvPr id="97" name="Immagine 53" descr=""/>
          <p:cNvPicPr/>
          <p:nvPr/>
        </p:nvPicPr>
        <p:blipFill>
          <a:blip r:embed="rId1"/>
          <a:stretch/>
        </p:blipFill>
        <p:spPr>
          <a:xfrm>
            <a:off x="6953040" y="235440"/>
            <a:ext cx="4930200" cy="6393600"/>
          </a:xfrm>
          <a:prstGeom prst="rect">
            <a:avLst/>
          </a:prstGeom>
          <a:ln w="0">
            <a:noFill/>
          </a:ln>
        </p:spPr>
      </p:pic>
      <p:sp>
        <p:nvSpPr>
          <p:cNvPr id="98" name="CasellaDiTesto 1"/>
          <p:cNvSpPr/>
          <p:nvPr/>
        </p:nvSpPr>
        <p:spPr>
          <a:xfrm>
            <a:off x="646200" y="452880"/>
            <a:ext cx="5912640" cy="520956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it-IT" sz="2800" spc="-1" strike="noStrike">
                <a:solidFill>
                  <a:srgbClr val="ffffff"/>
                </a:solidFill>
                <a:latin typeface="Century Gothic"/>
                <a:ea typeface="DejaVu Sans"/>
              </a:rPr>
              <a:t>L’albero è una figura antropomorfa. Nella cultura occidentale si tende a far coincidere la chioma dei capelli con quella delle foglie, i rami più consistenti con le braccia e quelli più sottili con le dita. </a:t>
            </a:r>
            <a:endParaRPr b="0" lang="it-IT" sz="2800" spc="-1" strike="noStrike">
              <a:latin typeface="Arial"/>
            </a:endParaRPr>
          </a:p>
          <a:p>
            <a:pPr>
              <a:lnSpc>
                <a:spcPct val="100000"/>
              </a:lnSpc>
            </a:pPr>
            <a:r>
              <a:rPr b="0" lang="it-IT" sz="2800" spc="-1" strike="noStrike">
                <a:solidFill>
                  <a:srgbClr val="ffffff"/>
                </a:solidFill>
                <a:latin typeface="Century Gothic"/>
                <a:ea typeface="DejaVu Sans"/>
              </a:rPr>
              <a:t>La presenza di cavità all’interno del tronco, di rami spezzati e di particolari textures nelle nervature della corteccia, suggeriscono allusioni ad occhi, bocca, naso, mento ecc. </a:t>
            </a:r>
            <a:endParaRPr b="0" lang="it-IT" sz="2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Sottotitolo 2"/>
          <p:cNvSpPr txBox="1"/>
          <p:nvPr/>
        </p:nvSpPr>
        <p:spPr>
          <a:xfrm>
            <a:off x="429480" y="512640"/>
            <a:ext cx="6635880" cy="5735160"/>
          </a:xfrm>
          <a:prstGeom prst="rect">
            <a:avLst/>
          </a:prstGeom>
          <a:noFill/>
          <a:ln w="0">
            <a:noFill/>
          </a:ln>
        </p:spPr>
        <p:txBody>
          <a:bodyPr lIns="0" rIns="0" tIns="0" bIns="0" anchor="ctr">
            <a:noAutofit/>
          </a:bodyPr>
          <a:p>
            <a:pPr>
              <a:lnSpc>
                <a:spcPct val="90000"/>
              </a:lnSpc>
              <a:spcBef>
                <a:spcPts val="1001"/>
              </a:spcBef>
              <a:tabLst>
                <a:tab algn="l" pos="0"/>
              </a:tabLst>
            </a:pPr>
            <a:r>
              <a:rPr b="0" lang="it-IT" sz="3200" spc="-1" strike="noStrike">
                <a:solidFill>
                  <a:srgbClr val="ffffff"/>
                </a:solidFill>
                <a:latin typeface="Century Gothic"/>
                <a:ea typeface="DejaVu Sans"/>
              </a:rPr>
              <a:t>Viceversa nel mondo orientale è più diffusa una visione del tutto rovesciata della figura, dove le radici sono la testa, i rami gambe e piedi.</a:t>
            </a:r>
            <a:endParaRPr b="0" lang="it-IT" sz="3200" spc="-1" strike="noStrike">
              <a:latin typeface="Arial"/>
            </a:endParaRPr>
          </a:p>
          <a:p>
            <a:pPr>
              <a:lnSpc>
                <a:spcPct val="90000"/>
              </a:lnSpc>
              <a:spcBef>
                <a:spcPts val="1001"/>
              </a:spcBef>
              <a:tabLst>
                <a:tab algn="l" pos="0"/>
              </a:tabLst>
            </a:pPr>
            <a:r>
              <a:rPr b="0" lang="it-IT" sz="3200" spc="-1" strike="noStrike">
                <a:solidFill>
                  <a:srgbClr val="ffffff"/>
                </a:solidFill>
                <a:latin typeface="Century Gothic"/>
                <a:ea typeface="DejaVu Sans"/>
              </a:rPr>
              <a:t> </a:t>
            </a:r>
            <a:endParaRPr b="0" lang="it-IT" sz="3200" spc="-1" strike="noStrike">
              <a:latin typeface="Arial"/>
            </a:endParaRPr>
          </a:p>
          <a:p>
            <a:pPr>
              <a:lnSpc>
                <a:spcPct val="90000"/>
              </a:lnSpc>
              <a:spcBef>
                <a:spcPts val="1001"/>
              </a:spcBef>
              <a:tabLst>
                <a:tab algn="l" pos="0"/>
              </a:tabLst>
            </a:pPr>
            <a:r>
              <a:rPr b="0" lang="it-IT" sz="3200" spc="-1" strike="noStrike">
                <a:solidFill>
                  <a:srgbClr val="ffffff"/>
                </a:solidFill>
                <a:latin typeface="Century Gothic"/>
                <a:ea typeface="DejaVu Sans"/>
              </a:rPr>
              <a:t>La forma dell'albero rovesciato consente di alludere alla complessità della natura umana, tesa alla ricerca non solo del sostentamento terreno, ma pure di un orizzonte di senso teso verso l'alto. </a:t>
            </a:r>
            <a:endParaRPr b="0" lang="it-IT" sz="3200" spc="-1" strike="noStrike">
              <a:latin typeface="Arial"/>
            </a:endParaRPr>
          </a:p>
        </p:txBody>
      </p:sp>
      <p:pic>
        <p:nvPicPr>
          <p:cNvPr id="100" name="Immagine 4" descr=""/>
          <p:cNvPicPr/>
          <p:nvPr/>
        </p:nvPicPr>
        <p:blipFill>
          <a:blip r:embed="rId1"/>
          <a:stretch/>
        </p:blipFill>
        <p:spPr>
          <a:xfrm>
            <a:off x="7597080" y="512640"/>
            <a:ext cx="4056120" cy="59328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 name="Sottotitolo 2"/>
          <p:cNvSpPr txBox="1"/>
          <p:nvPr/>
        </p:nvSpPr>
        <p:spPr>
          <a:xfrm>
            <a:off x="207720" y="374040"/>
            <a:ext cx="4627080" cy="6303600"/>
          </a:xfrm>
          <a:prstGeom prst="rect">
            <a:avLst/>
          </a:prstGeom>
          <a:noFill/>
          <a:ln w="0">
            <a:noFill/>
          </a:ln>
        </p:spPr>
        <p:txBody>
          <a:bodyPr lIns="0" rIns="0" tIns="0" bIns="0" anchor="ctr">
            <a:noAutofit/>
          </a:bodyPr>
          <a:p>
            <a:pPr>
              <a:lnSpc>
                <a:spcPct val="90000"/>
              </a:lnSpc>
              <a:spcBef>
                <a:spcPts val="1001"/>
              </a:spcBef>
              <a:tabLst>
                <a:tab algn="l" pos="0"/>
              </a:tabLst>
            </a:pPr>
            <a:r>
              <a:rPr b="0" lang="it-IT" sz="2000" spc="-1" strike="noStrike">
                <a:solidFill>
                  <a:srgbClr val="ffffff"/>
                </a:solidFill>
                <a:latin typeface="Century Gothic"/>
                <a:ea typeface="DejaVu Sans"/>
              </a:rPr>
              <a:t>Il simbolo dell’albero è stato da sempre utilizzato nelle tradizioni di diversi popoli Eliade lo definisce emblema dell’axis mundi: il viaggio iniziatico si svolge in una realtà parallela: in un Mondo di Sotto, un Mondo di Sopra e in parti del Mondo di Mezzo. Quello di sopra è il mondo etereo oltre il cielo; quello di sotto è una dimensione immateriale esistente sotto la superficie della terra; mentre il mondo di mezzo è quello dell’esistenza umana in grado di possedere una sua dimensione spirituale. Questi tre piani della realtà sono collegati da un asse centrale, "axis mundi", rappresentato dall’albero. L’uomo, perciò diviene albero durante il suo percorso di vita, contenendo pure, nelle sue diverse ramificazioni, la ricchezza e diversità delle sue esperienze ed elevandosi con esse</a:t>
            </a:r>
            <a:r>
              <a:rPr b="0" lang="it-IT" sz="2000" spc="-1" strike="noStrike">
                <a:solidFill>
                  <a:srgbClr val="ffffff"/>
                </a:solidFill>
                <a:latin typeface="Arial"/>
                <a:ea typeface="DejaVu Sans"/>
              </a:rPr>
              <a:t>.</a:t>
            </a:r>
            <a:endParaRPr b="0" lang="it-IT" sz="2000" spc="-1" strike="noStrike">
              <a:latin typeface="Arial"/>
            </a:endParaRPr>
          </a:p>
        </p:txBody>
      </p:sp>
      <p:pic>
        <p:nvPicPr>
          <p:cNvPr id="102" name="Immagine 3" descr=""/>
          <p:cNvPicPr/>
          <p:nvPr/>
        </p:nvPicPr>
        <p:blipFill>
          <a:blip r:embed="rId1"/>
          <a:stretch/>
        </p:blipFill>
        <p:spPr>
          <a:xfrm>
            <a:off x="5005080" y="747720"/>
            <a:ext cx="6990840" cy="496008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 name="Sottotitolo 2"/>
          <p:cNvSpPr txBox="1"/>
          <p:nvPr/>
        </p:nvSpPr>
        <p:spPr>
          <a:xfrm>
            <a:off x="526320" y="233640"/>
            <a:ext cx="6608160" cy="6374520"/>
          </a:xfrm>
          <a:prstGeom prst="rect">
            <a:avLst/>
          </a:prstGeom>
          <a:noFill/>
          <a:ln w="0">
            <a:noFill/>
          </a:ln>
        </p:spPr>
        <p:txBody>
          <a:bodyPr lIns="0" rIns="0" tIns="0" bIns="0" anchor="ctr">
            <a:noAutofit/>
          </a:bodyPr>
          <a:p>
            <a:pPr>
              <a:lnSpc>
                <a:spcPct val="90000"/>
              </a:lnSpc>
              <a:spcBef>
                <a:spcPts val="1001"/>
              </a:spcBef>
              <a:tabLst>
                <a:tab algn="l" pos="0"/>
              </a:tabLst>
            </a:pPr>
            <a:r>
              <a:rPr b="0" lang="it-IT" sz="3200" spc="-1" strike="noStrike">
                <a:solidFill>
                  <a:srgbClr val="ffffff"/>
                </a:solidFill>
                <a:latin typeface="Century Gothic"/>
                <a:ea typeface="DejaVu Sans"/>
              </a:rPr>
              <a:t>Altra similitudine che dà il senso alla lettura antropomorfa dell’albero sta nella sua “natura” essenzialmente sociale. Come diceva H. Bordeaux: “l’albero è come l’uomo. Si affina in società”. </a:t>
            </a:r>
            <a:endParaRPr b="0" lang="it-IT" sz="3200" spc="-1" strike="noStrike">
              <a:latin typeface="Arial"/>
            </a:endParaRPr>
          </a:p>
          <a:p>
            <a:pPr>
              <a:lnSpc>
                <a:spcPct val="90000"/>
              </a:lnSpc>
              <a:spcBef>
                <a:spcPts val="1001"/>
              </a:spcBef>
              <a:tabLst>
                <a:tab algn="l" pos="0"/>
              </a:tabLst>
            </a:pPr>
            <a:r>
              <a:rPr b="0" lang="it-IT" sz="3200" spc="-1" strike="noStrike">
                <a:solidFill>
                  <a:srgbClr val="ffffff"/>
                </a:solidFill>
                <a:latin typeface="Century Gothic"/>
                <a:ea typeface="DejaVu Sans"/>
              </a:rPr>
              <a:t>Si tratta perciò di una immagine archetipica, nell’accezione junghiana di forma o segno primordiale condiviso, a prescindere da differenti connotazioni culturali, sociali, etniche. </a:t>
            </a:r>
            <a:endParaRPr b="0" lang="it-IT" sz="3200" spc="-1" strike="noStrike">
              <a:latin typeface="Arial"/>
            </a:endParaRPr>
          </a:p>
        </p:txBody>
      </p:sp>
      <p:pic>
        <p:nvPicPr>
          <p:cNvPr id="104" name="Immagine 3" descr=""/>
          <p:cNvPicPr/>
          <p:nvPr/>
        </p:nvPicPr>
        <p:blipFill>
          <a:blip r:embed="rId1"/>
          <a:stretch/>
        </p:blipFill>
        <p:spPr>
          <a:xfrm>
            <a:off x="7545960" y="233640"/>
            <a:ext cx="4276800" cy="637452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5" name="Immagine 3" descr=""/>
          <p:cNvPicPr/>
          <p:nvPr/>
        </p:nvPicPr>
        <p:blipFill>
          <a:blip r:embed="rId1"/>
          <a:stretch/>
        </p:blipFill>
        <p:spPr>
          <a:xfrm>
            <a:off x="6982560" y="165960"/>
            <a:ext cx="4447080" cy="6458400"/>
          </a:xfrm>
          <a:prstGeom prst="rect">
            <a:avLst/>
          </a:prstGeom>
          <a:ln w="0">
            <a:noFill/>
          </a:ln>
        </p:spPr>
      </p:pic>
      <p:pic>
        <p:nvPicPr>
          <p:cNvPr id="106" name="Immagine 1" descr=""/>
          <p:cNvPicPr/>
          <p:nvPr/>
        </p:nvPicPr>
        <p:blipFill>
          <a:blip r:embed="rId2"/>
          <a:stretch/>
        </p:blipFill>
        <p:spPr>
          <a:xfrm>
            <a:off x="1219320" y="153360"/>
            <a:ext cx="4640760" cy="643896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7" name="Sottotitolo 2"/>
          <p:cNvSpPr txBox="1"/>
          <p:nvPr/>
        </p:nvSpPr>
        <p:spPr>
          <a:xfrm>
            <a:off x="207720" y="110880"/>
            <a:ext cx="4114440" cy="6552720"/>
          </a:xfrm>
          <a:prstGeom prst="rect">
            <a:avLst/>
          </a:prstGeom>
          <a:noFill/>
          <a:ln w="0">
            <a:noFill/>
          </a:ln>
        </p:spPr>
        <p:txBody>
          <a:bodyPr lIns="0" rIns="0" tIns="0" bIns="0" anchor="ctr">
            <a:noAutofit/>
          </a:bodyPr>
          <a:p>
            <a:pPr>
              <a:lnSpc>
                <a:spcPct val="90000"/>
              </a:lnSpc>
              <a:spcBef>
                <a:spcPts val="1001"/>
              </a:spcBef>
              <a:tabLst>
                <a:tab algn="l" pos="0"/>
              </a:tabLst>
            </a:pPr>
            <a:r>
              <a:rPr b="0" lang="it-IT" sz="2400" spc="-1" strike="noStrike">
                <a:solidFill>
                  <a:srgbClr val="ffffff"/>
                </a:solidFill>
                <a:latin typeface="Century Gothic"/>
                <a:ea typeface="DejaVu Sans"/>
              </a:rPr>
              <a:t>La pittura barocca ha spesso utilizzato la mitologia classica adattandola al senso di stupore e rievocazione che doveva suscitare. In questo affresco raffigurante le Metamorfosi di Ovidio è possibile riscontrare un'altra  parentela fra figura umana e albero che trova forma attraverso un ibrido e la creazione di un nuovo essere per metà umano e per metà vegetale. Curiosamente tema ripreso dal surrealismo.</a:t>
            </a:r>
            <a:endParaRPr b="0" lang="it-IT" sz="2400" spc="-1" strike="noStrike">
              <a:latin typeface="Arial"/>
            </a:endParaRPr>
          </a:p>
        </p:txBody>
      </p:sp>
      <p:pic>
        <p:nvPicPr>
          <p:cNvPr id="108" name="Immagine 4" descr=""/>
          <p:cNvPicPr/>
          <p:nvPr/>
        </p:nvPicPr>
        <p:blipFill>
          <a:blip r:embed="rId1"/>
          <a:stretch/>
        </p:blipFill>
        <p:spPr>
          <a:xfrm>
            <a:off x="4322520" y="247680"/>
            <a:ext cx="3527280" cy="5266080"/>
          </a:xfrm>
          <a:prstGeom prst="rect">
            <a:avLst/>
          </a:prstGeom>
          <a:ln w="0">
            <a:noFill/>
          </a:ln>
        </p:spPr>
      </p:pic>
      <p:pic>
        <p:nvPicPr>
          <p:cNvPr id="109" name="Immagine 5" descr=""/>
          <p:cNvPicPr/>
          <p:nvPr/>
        </p:nvPicPr>
        <p:blipFill>
          <a:blip r:embed="rId2"/>
          <a:stretch/>
        </p:blipFill>
        <p:spPr>
          <a:xfrm>
            <a:off x="7994160" y="3533040"/>
            <a:ext cx="4090320" cy="313092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Ion</Template>
  <TotalTime>166</TotalTime>
  <Application>LibreOffice/7.1.3.2$Windows_X86_64 LibreOffice_project/47f78053abe362b9384784d31a6e56f8511eb1c1</Application>
  <AppVersion>15.0000</AppVersion>
  <Words>837</Words>
  <Paragraphs>22</Paragraphs>
  <Company>HP</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2021-01-23T10:41:19Z</dcterms:created>
  <dc:creator>Carlo Coppelli</dc:creator>
  <dc:description/>
  <dc:language>it-IT</dc:language>
  <cp:lastModifiedBy>Carlo Coppelli</cp:lastModifiedBy>
  <dcterms:modified xsi:type="dcterms:W3CDTF">2021-01-26T11:01:57Z</dcterms:modified>
  <cp:revision>34</cp:revision>
  <dc:subject/>
  <dc:title>Presentazione standard di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HiddenSlides">
    <vt:i4>0</vt:i4>
  </property>
  <property fmtid="{D5CDD505-2E9C-101B-9397-08002B2CF9AE}" pid="3" name="HyperlinksChanged">
    <vt:bool>0</vt:bool>
  </property>
  <property fmtid="{D5CDD505-2E9C-101B-9397-08002B2CF9AE}" pid="4" name="LinksUpToDate">
    <vt:bool>0</vt:bool>
  </property>
  <property fmtid="{D5CDD505-2E9C-101B-9397-08002B2CF9AE}" pid="5" name="MMClips">
    <vt:i4>0</vt:i4>
  </property>
  <property fmtid="{D5CDD505-2E9C-101B-9397-08002B2CF9AE}" pid="6" name="Notes">
    <vt:i4>0</vt:i4>
  </property>
  <property fmtid="{D5CDD505-2E9C-101B-9397-08002B2CF9AE}" pid="7" name="PresentationFormat">
    <vt:lpwstr>Widescreen</vt:lpwstr>
  </property>
  <property fmtid="{D5CDD505-2E9C-101B-9397-08002B2CF9AE}" pid="8" name="ScaleCrop">
    <vt:bool>0</vt:bool>
  </property>
  <property fmtid="{D5CDD505-2E9C-101B-9397-08002B2CF9AE}" pid="9" name="ShareDoc">
    <vt:bool>0</vt:bool>
  </property>
  <property fmtid="{D5CDD505-2E9C-101B-9397-08002B2CF9AE}" pid="10" name="Slides">
    <vt:i4>12</vt:i4>
  </property>
</Properties>
</file>