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2" r:id="rId4"/>
    <p:sldId id="261" r:id="rId5"/>
    <p:sldId id="260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1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ttangolo arrotondato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0" name="Sottotitolo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035ABD-6ED1-4030-A55D-EA38D3F2D99F}" type="datetimeFigureOut">
              <a:rPr lang="it-IT" smtClean="0"/>
              <a:t>12/03/2023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5FF72F-1C6A-4A27-BD58-0D331F48045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035ABD-6ED1-4030-A55D-EA38D3F2D99F}" type="datetimeFigureOut">
              <a:rPr lang="it-IT" smtClean="0"/>
              <a:t>12/03/2023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5FF72F-1C6A-4A27-BD58-0D331F48045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035ABD-6ED1-4030-A55D-EA38D3F2D99F}" type="datetimeFigureOut">
              <a:rPr lang="it-IT" smtClean="0"/>
              <a:t>12/03/2023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5FF72F-1C6A-4A27-BD58-0D331F48045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035ABD-6ED1-4030-A55D-EA38D3F2D99F}" type="datetimeFigureOut">
              <a:rPr lang="it-IT" smtClean="0"/>
              <a:t>12/03/2023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5FF72F-1C6A-4A27-BD58-0D331F48045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arrotondato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arrotondato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035ABD-6ED1-4030-A55D-EA38D3F2D99F}" type="datetimeFigureOut">
              <a:rPr lang="it-IT" smtClean="0"/>
              <a:t>12/03/2023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5FF72F-1C6A-4A27-BD58-0D331F48045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035ABD-6ED1-4030-A55D-EA38D3F2D99F}" type="datetimeFigureOut">
              <a:rPr lang="it-IT" smtClean="0"/>
              <a:t>12/03/2023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5FF72F-1C6A-4A27-BD58-0D331F48045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035ABD-6ED1-4030-A55D-EA38D3F2D99F}" type="datetimeFigureOut">
              <a:rPr lang="it-IT" smtClean="0"/>
              <a:t>12/03/2023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5FF72F-1C6A-4A27-BD58-0D331F48045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035ABD-6ED1-4030-A55D-EA38D3F2D99F}" type="datetimeFigureOut">
              <a:rPr lang="it-IT" smtClean="0"/>
              <a:t>12/03/2023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5FF72F-1C6A-4A27-BD58-0D331F48045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035ABD-6ED1-4030-A55D-EA38D3F2D99F}" type="datetimeFigureOut">
              <a:rPr lang="it-IT" smtClean="0"/>
              <a:t>12/03/2023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5FF72F-1C6A-4A27-BD58-0D331F48045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035ABD-6ED1-4030-A55D-EA38D3F2D99F}" type="datetimeFigureOut">
              <a:rPr lang="it-IT" smtClean="0"/>
              <a:t>12/03/2023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5FF72F-1C6A-4A27-BD58-0D331F48045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con singolo angolo arrotondato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035ABD-6ED1-4030-A55D-EA38D3F2D99F}" type="datetimeFigureOut">
              <a:rPr lang="it-IT" smtClean="0"/>
              <a:t>12/03/2023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5FF72F-1C6A-4A27-BD58-0D331F480452}" type="slidenum">
              <a:rPr lang="it-IT" smtClean="0"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tangolo arrotondato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Segnaposto titolo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2035ABD-6ED1-4030-A55D-EA38D3F2D99F}" type="datetimeFigureOut">
              <a:rPr lang="it-IT" smtClean="0"/>
              <a:t>12/03/2023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A5FF72F-1C6A-4A27-BD58-0D331F480452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 smtClean="0"/>
              <a:t>Accreditamento Round 1 </a:t>
            </a:r>
            <a:endParaRPr lang="it-IT" sz="36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it-IT" b="1" dirty="0" smtClean="0"/>
              <a:t>2020-1-IT02-KA120-SCH-095010</a:t>
            </a:r>
          </a:p>
          <a:p>
            <a:pPr algn="ctr"/>
            <a:r>
              <a:rPr lang="it-IT" b="1" dirty="0" smtClean="0"/>
              <a:t>Convenzione 2021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5966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it-IT" altLang="it-IT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Mobilità  di staff</a:t>
            </a:r>
            <a:endParaRPr lang="it-IT" altLang="it-IT" sz="1200" dirty="0">
              <a:latin typeface="Arial" pitchFamily="34" charset="0"/>
              <a:cs typeface="Arial" pitchFamily="34" charset="0"/>
            </a:endParaRPr>
          </a:p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lvl="0"/>
            <a:r>
              <a:rPr lang="it-IT" altLang="it-IT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Mobilità degli studenti</a:t>
            </a:r>
            <a:endParaRPr lang="it-IT" altLang="it-IT" sz="1200" dirty="0">
              <a:latin typeface="Arial" pitchFamily="34" charset="0"/>
              <a:cs typeface="Arial" pitchFamily="34" charset="0"/>
            </a:endParaRPr>
          </a:p>
          <a:p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7224" y="2348880"/>
            <a:ext cx="3931920" cy="2588880"/>
          </a:xfrm>
        </p:spPr>
        <p:txBody>
          <a:bodyPr/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it-IT" altLang="it-IT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it-IT" altLang="it-IT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docenti </a:t>
            </a:r>
            <a:r>
              <a:rPr lang="it-IT" altLang="it-IT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di scuola primaria </a:t>
            </a:r>
            <a:r>
              <a:rPr lang="it-IT" altLang="it-IT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e secondaria                                                       </a:t>
            </a:r>
            <a:r>
              <a:rPr lang="it-IT" altLang="it-IT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it-IT" altLang="it-IT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mobilità per </a:t>
            </a:r>
            <a:r>
              <a:rPr lang="it-IT" altLang="it-IT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formazione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it-IT" dirty="0" smtClean="0">
                <a:latin typeface="Calibri" pitchFamily="34" charset="0"/>
                <a:cs typeface="Times New Roman" pitchFamily="18" charset="0"/>
              </a:rPr>
              <a:t>- Job </a:t>
            </a:r>
            <a:r>
              <a:rPr lang="it-IT" dirty="0" err="1" smtClean="0">
                <a:latin typeface="Calibri" pitchFamily="34" charset="0"/>
                <a:cs typeface="Times New Roman" pitchFamily="18" charset="0"/>
              </a:rPr>
              <a:t>shadowing</a:t>
            </a:r>
            <a:r>
              <a:rPr lang="it-IT" dirty="0" smtClean="0">
                <a:latin typeface="Calibri" pitchFamily="34" charset="0"/>
                <a:cs typeface="Times New Roman" pitchFamily="18" charset="0"/>
              </a:rPr>
              <a:t> a </a:t>
            </a:r>
            <a:r>
              <a:rPr lang="it-IT" dirty="0" err="1" smtClean="0">
                <a:latin typeface="Calibri" pitchFamily="34" charset="0"/>
                <a:cs typeface="Times New Roman" pitchFamily="18" charset="0"/>
              </a:rPr>
              <a:t>Pardes</a:t>
            </a:r>
            <a:r>
              <a:rPr lang="it-IT" smtClean="0">
                <a:latin typeface="Calibri" pitchFamily="34" charset="0"/>
                <a:cs typeface="Times New Roman" pitchFamily="18" charset="0"/>
              </a:rPr>
              <a:t> Portogallo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2169" y="2420888"/>
            <a:ext cx="3931920" cy="2516872"/>
          </a:xfrm>
        </p:spPr>
        <p:txBody>
          <a:bodyPr/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it-IT" altLang="it-IT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-progetto di </a:t>
            </a:r>
            <a:r>
              <a:rPr lang="it-IT" altLang="it-IT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cittadinanza attiva </a:t>
            </a:r>
            <a:r>
              <a:rPr lang="it-IT" altLang="it-IT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it-IT" altLang="it-IT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Comparing</a:t>
            </a:r>
            <a:r>
              <a:rPr lang="it-IT" altLang="it-IT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it-IT" altLang="it-IT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history</a:t>
            </a:r>
            <a:r>
              <a:rPr lang="it-IT" altLang="it-IT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and </a:t>
            </a:r>
            <a:r>
              <a:rPr lang="it-IT" altLang="it-IT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monuments</a:t>
            </a:r>
            <a:r>
              <a:rPr lang="it-IT" altLang="it-IT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  <a:endParaRPr lang="it-IT" dirty="0"/>
          </a:p>
        </p:txBody>
      </p:sp>
      <p:cxnSp>
        <p:nvCxnSpPr>
          <p:cNvPr id="7" name="Connettore 2 6"/>
          <p:cNvCxnSpPr/>
          <p:nvPr/>
        </p:nvCxnSpPr>
        <p:spPr>
          <a:xfrm flipH="1">
            <a:off x="1024920" y="1364639"/>
            <a:ext cx="838200" cy="4857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>
            <a:off x="5796136" y="1495425"/>
            <a:ext cx="781050" cy="609600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326395"/>
            <a:ext cx="219932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it-IT" alt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746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22376" y="476672"/>
            <a:ext cx="7772400" cy="2448272"/>
          </a:xfrm>
        </p:spPr>
        <p:txBody>
          <a:bodyPr>
            <a:normAutofit/>
          </a:bodyPr>
          <a:lstStyle/>
          <a:p>
            <a:pPr algn="l"/>
            <a:r>
              <a:rPr lang="it-IT" sz="2800" dirty="0" smtClean="0"/>
              <a:t>- </a:t>
            </a:r>
            <a:r>
              <a:rPr lang="it-IT" sz="2800" dirty="0" err="1" smtClean="0"/>
              <a:t>Flipped</a:t>
            </a:r>
            <a:r>
              <a:rPr lang="it-IT" sz="2800" dirty="0" smtClean="0"/>
              <a:t> </a:t>
            </a:r>
            <a:r>
              <a:rPr lang="it-IT" sz="2800" dirty="0" err="1" smtClean="0"/>
              <a:t>Classroom</a:t>
            </a:r>
            <a:r>
              <a:rPr lang="it-IT" sz="2800" dirty="0" smtClean="0"/>
              <a:t> a Berlino</a:t>
            </a:r>
            <a:br>
              <a:rPr lang="it-IT" sz="2800" dirty="0" smtClean="0"/>
            </a:br>
            <a:r>
              <a:rPr lang="it-IT" sz="2800" dirty="0" smtClean="0"/>
              <a:t>-Digital Story </a:t>
            </a:r>
            <a:r>
              <a:rPr lang="it-IT" sz="2800" dirty="0" err="1" smtClean="0"/>
              <a:t>telling</a:t>
            </a:r>
            <a:r>
              <a:rPr lang="it-IT" sz="2800" dirty="0" smtClean="0"/>
              <a:t> a Barcellona</a:t>
            </a:r>
            <a:endParaRPr lang="it-IT" sz="28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it-IT" b="1" dirty="0" smtClean="0"/>
              <a:t>Corsi di formazione</a:t>
            </a:r>
          </a:p>
          <a:p>
            <a:pPr algn="ctr"/>
            <a:r>
              <a:rPr lang="it-IT" b="1" dirty="0" smtClean="0"/>
              <a:t>frequentati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906294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Breve mobilità di gruppo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dirty="0"/>
              <a:t>“Storia e monumenti a confronto”</a:t>
            </a:r>
          </a:p>
          <a:p>
            <a:pPr marL="0" indent="0">
              <a:buNone/>
            </a:pPr>
            <a:r>
              <a:rPr lang="it-IT" dirty="0"/>
              <a:t>Il progetto Erasmus “Storia e Monumenti a Confronto” si riferisce alla mobilità di otto studenti di terza media della Scuola “Cavour” di Modena.</a:t>
            </a:r>
          </a:p>
          <a:p>
            <a:pPr marL="0" indent="0">
              <a:buNone/>
            </a:pPr>
            <a:r>
              <a:rPr lang="it-IT" dirty="0" smtClean="0"/>
              <a:t>Obiettivo </a:t>
            </a:r>
            <a:r>
              <a:rPr lang="it-IT" dirty="0"/>
              <a:t>del progetto è </a:t>
            </a:r>
            <a:r>
              <a:rPr lang="it-IT" dirty="0" smtClean="0"/>
              <a:t> stato il </a:t>
            </a:r>
            <a:r>
              <a:rPr lang="it-IT" dirty="0"/>
              <a:t>confronto storico-artistico tra il Duomo di Modena e un monumento, scelto dai colleghi portoghesi, che presenta le stesse caratteristiche storico-artistiche.</a:t>
            </a:r>
          </a:p>
          <a:p>
            <a:pPr marL="0" indent="0">
              <a:buNone/>
            </a:pPr>
            <a:r>
              <a:rPr lang="it-IT" dirty="0" smtClean="0"/>
              <a:t>1</a:t>
            </a:r>
            <a:r>
              <a:rPr lang="it-IT" dirty="0"/>
              <a:t>. Conoscenza di studenti e docenti con videoconferenza attraverso l'applicazione Google </a:t>
            </a:r>
            <a:r>
              <a:rPr lang="it-IT" dirty="0" err="1"/>
              <a:t>Meet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2 Visita guidata virtuale all'esterno e all'interno del Duomo di Modena attraverso l'applicazione Google </a:t>
            </a:r>
            <a:r>
              <a:rPr lang="it-IT" dirty="0" err="1"/>
              <a:t>Meet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3016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 smtClean="0"/>
              <a:t>Mobilità degli studenti</a:t>
            </a:r>
            <a:endParaRPr lang="it-IT" b="1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Studenti e insegnanti si sono recati in Portogallo, a </a:t>
            </a:r>
            <a:r>
              <a:rPr lang="it-IT" sz="2000" dirty="0" err="1"/>
              <a:t>Paredes</a:t>
            </a:r>
            <a:r>
              <a:rPr lang="it-IT" sz="2000" dirty="0"/>
              <a:t>,(Porto)  per incontrare gli studenti portoghesi che frequentano la stessa classe.</a:t>
            </a:r>
          </a:p>
          <a:p>
            <a:endParaRPr lang="it-IT" sz="2000" dirty="0"/>
          </a:p>
        </p:txBody>
      </p:sp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" b="113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291888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tro">
  <a:themeElements>
    <a:clrScheme name="Astr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181</TotalTime>
  <Words>175</Words>
  <Application>Microsoft Office PowerPoint</Application>
  <PresentationFormat>Presentazione su schermo 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Astro</vt:lpstr>
      <vt:lpstr>Accreditamento Round 1 </vt:lpstr>
      <vt:lpstr>Presentazione standard di PowerPoint</vt:lpstr>
      <vt:lpstr>- Flipped Classroom a Berlino -Digital Story telling a Barcellona</vt:lpstr>
      <vt:lpstr>Breve mobilità di gruppo</vt:lpstr>
      <vt:lpstr>Mobilità degli studenti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Accreditamento</dc:title>
  <dc:creator>fabozziflavia27@gmail.com</dc:creator>
  <cp:lastModifiedBy>fabozziflavia27@gmail.com</cp:lastModifiedBy>
  <cp:revision>12</cp:revision>
  <dcterms:created xsi:type="dcterms:W3CDTF">2023-03-10T20:42:15Z</dcterms:created>
  <dcterms:modified xsi:type="dcterms:W3CDTF">2023-03-12T11:38:34Z</dcterms:modified>
</cp:coreProperties>
</file>