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3e35080f50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3e35080f50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e43d1a54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3e43d1a54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3e35080f50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3e35080f50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3e35080f5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3e35080f5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3e35080f5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3e35080f5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3e35080f5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3e35080f5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3e35080f5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3e35080f5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3e35080f50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3e35080f5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3e35080f50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3e35080f50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3e35080f50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3e35080f50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jpg"/><Relationship Id="rId4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LoUIfuP0aoxhu5XbRryIu0BSl0NdvkfY/view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Relationship Id="rId4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La via del Romanico 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89575"/>
            <a:ext cx="3655552" cy="274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0350" y="1689575"/>
            <a:ext cx="3926651" cy="2944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Spille ricordo</a:t>
            </a:r>
            <a:endParaRPr/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420177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977" y="1170125"/>
            <a:ext cx="5094630" cy="382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3" title="20220504_121826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SCIENZE. ED. AMBIENTALE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450" y="1152475"/>
            <a:ext cx="4419599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170125"/>
            <a:ext cx="4419599" cy="3314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8825" y="251875"/>
            <a:ext cx="6001500" cy="450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L’ORTO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300" y="1345575"/>
            <a:ext cx="4411802" cy="330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500" y="1170125"/>
            <a:ext cx="3996099" cy="348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MUSEO INTERATTIVO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4950" y="334125"/>
            <a:ext cx="4854701" cy="4373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IL CUORE</a:t>
            </a:r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4470098" cy="3352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1500" y="1170125"/>
            <a:ext cx="4470098" cy="3352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275" y="910976"/>
            <a:ext cx="4428723" cy="33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3625" y="910975"/>
            <a:ext cx="4126152" cy="332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IL LABORATORIO DELLE MAGIE</a:t>
            </a:r>
            <a:endParaRPr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4419599" cy="3314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399" y="1170125"/>
            <a:ext cx="4267203" cy="3200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Attività sportiva</a:t>
            </a:r>
            <a:endParaRPr/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306152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3001" y="1170125"/>
            <a:ext cx="4622152" cy="34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