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5" r:id="rId6"/>
    <p:sldId id="266" r:id="rId7"/>
    <p:sldId id="258" r:id="rId8"/>
    <p:sldId id="257" r:id="rId9"/>
    <p:sldId id="263" r:id="rId10"/>
    <p:sldId id="267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6" autoAdjust="0"/>
    <p:restoredTop sz="94660"/>
  </p:normalViewPr>
  <p:slideViewPr>
    <p:cSldViewPr>
      <p:cViewPr varScale="1">
        <p:scale>
          <a:sx n="68" d="100"/>
          <a:sy n="68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A0246D-217F-4B31-AC38-AE17019DA3F0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polite.educacion.navarra.es/web1/colegi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Accreditamento Erasmus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/>
              <a:t>Secondo round</a:t>
            </a:r>
          </a:p>
          <a:p>
            <a:r>
              <a:rPr lang="it-IT" sz="2200" b="1" dirty="0" smtClean="0"/>
              <a:t>a.s.2022/23</a:t>
            </a:r>
            <a:endParaRPr lang="it-IT" sz="2200" b="1" dirty="0"/>
          </a:p>
        </p:txBody>
      </p:sp>
    </p:spTree>
    <p:extLst>
      <p:ext uri="{BB962C8B-B14F-4D97-AF65-F5344CB8AC3E}">
        <p14:creationId xmlns:p14="http://schemas.microsoft.com/office/powerpoint/2010/main" val="1535534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/>
              <a:t>Grazie per la cortese attenzione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529064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397848"/>
          </a:xfrm>
        </p:spPr>
        <p:txBody>
          <a:bodyPr>
            <a:normAutofit fontScale="90000"/>
          </a:bodyPr>
          <a:lstStyle/>
          <a:p>
            <a:r>
              <a:rPr lang="it-IT" sz="2400" dirty="0" smtClean="0">
                <a:effectLst/>
              </a:rPr>
              <a:t/>
            </a:r>
            <a:br>
              <a:rPr lang="it-IT" sz="2400" dirty="0" smtClean="0">
                <a:effectLst/>
              </a:rPr>
            </a:b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sz="2400" dirty="0" smtClean="0">
                <a:effectLst/>
              </a:rPr>
              <a:t>2020-1-IT02-KA120-SCH-095010</a:t>
            </a: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sz="2400" dirty="0" smtClean="0">
                <a:effectLst/>
              </a:rPr>
              <a:t>Accreditamento 2021-27 la nostra strada per l’Europa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faboz\AppData\Local\Microsoft\Windows\INetCache\IE\SHH0YKED\desert_roa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30328"/>
            <a:ext cx="7128792" cy="418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8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Le mobilità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KA120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</p:txBody>
      </p:sp>
      <p:cxnSp>
        <p:nvCxnSpPr>
          <p:cNvPr id="5" name="Connettore 2 4"/>
          <p:cNvCxnSpPr/>
          <p:nvPr/>
        </p:nvCxnSpPr>
        <p:spPr>
          <a:xfrm flipH="1">
            <a:off x="2555776" y="1268760"/>
            <a:ext cx="129614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5004048" y="1268760"/>
            <a:ext cx="115212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/>
          <p:nvPr/>
        </p:nvSpPr>
        <p:spPr>
          <a:xfrm>
            <a:off x="971600" y="2118047"/>
            <a:ext cx="2627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 </a:t>
            </a:r>
          </a:p>
          <a:p>
            <a:r>
              <a:rPr lang="it-IT" b="1" dirty="0"/>
              <a:t>Mobilità  di staff 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docenti della scuola primaria e secondaria per </a:t>
            </a:r>
            <a:endParaRPr lang="it-IT" dirty="0"/>
          </a:p>
          <a:p>
            <a:r>
              <a:rPr lang="it-IT" dirty="0" smtClean="0"/>
              <a:t>formazione e</a:t>
            </a:r>
          </a:p>
          <a:p>
            <a:r>
              <a:rPr lang="it-IT" dirty="0" smtClean="0"/>
              <a:t>Job </a:t>
            </a:r>
            <a:r>
              <a:rPr lang="it-IT" dirty="0" err="1" smtClean="0"/>
              <a:t>shadowing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5001914" y="2334388"/>
            <a:ext cx="318288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 Mobilità degli </a:t>
            </a:r>
            <a:r>
              <a:rPr lang="it-IT" b="1" dirty="0" smtClean="0"/>
              <a:t>studenti</a:t>
            </a:r>
          </a:p>
          <a:p>
            <a:r>
              <a:rPr lang="it-IT" dirty="0" smtClean="0"/>
              <a:t>Scambio</a:t>
            </a:r>
            <a:r>
              <a:rPr lang="it-IT" b="1" dirty="0" smtClean="0"/>
              <a:t> </a:t>
            </a:r>
            <a:r>
              <a:rPr lang="it-IT" dirty="0" smtClean="0"/>
              <a:t>di pratiche</a:t>
            </a:r>
          </a:p>
          <a:p>
            <a:r>
              <a:rPr lang="it-IT" dirty="0"/>
              <a:t>progetti di cittadinanza attiva </a:t>
            </a:r>
            <a:endParaRPr lang="it-IT" dirty="0" smtClean="0"/>
          </a:p>
          <a:p>
            <a:r>
              <a:rPr lang="it-IT" dirty="0" smtClean="0"/>
              <a:t>-</a:t>
            </a:r>
            <a:r>
              <a:rPr lang="it-IT" dirty="0"/>
              <a:t>esperienze di studio con </a:t>
            </a:r>
            <a:r>
              <a:rPr lang="it-IT" dirty="0" smtClean="0"/>
              <a:t>per </a:t>
            </a:r>
            <a:r>
              <a:rPr lang="it-IT" dirty="0"/>
              <a:t>migliorare le </a:t>
            </a:r>
            <a:r>
              <a:rPr lang="it-IT" dirty="0" smtClean="0"/>
              <a:t>competenze degli alunni</a:t>
            </a:r>
            <a:endParaRPr lang="it-IT" dirty="0"/>
          </a:p>
          <a:p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13946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effectLst/>
              </a:rPr>
              <a:t>Priorità </a:t>
            </a:r>
            <a:r>
              <a:rPr lang="it-IT" dirty="0" smtClean="0">
                <a:effectLst/>
              </a:rPr>
              <a:t>dell’istituto </a:t>
            </a:r>
            <a:r>
              <a:rPr lang="it-IT" dirty="0">
                <a:effectLst/>
              </a:rPr>
              <a:t/>
            </a:r>
            <a:br>
              <a:rPr lang="it-IT" dirty="0">
                <a:effectLst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t-IT" dirty="0" smtClean="0"/>
              <a:t>migliorare gli </a:t>
            </a:r>
            <a:r>
              <a:rPr lang="it-IT" dirty="0"/>
              <a:t>esiti degli studenti(collocarsi oltre la sufficienza) nelle prove di Matematica, Italiano e Lingue straniere.</a:t>
            </a:r>
          </a:p>
          <a:p>
            <a:pPr lvl="0"/>
            <a:r>
              <a:rPr lang="it-IT" dirty="0" smtClean="0"/>
              <a:t>Far progredire </a:t>
            </a:r>
            <a:r>
              <a:rPr lang="it-IT" dirty="0"/>
              <a:t>le competenze  degli studenti nell’ambito logico-matematico  e </a:t>
            </a:r>
            <a:r>
              <a:rPr lang="it-IT" dirty="0" smtClean="0"/>
              <a:t>scientifico.</a:t>
            </a:r>
          </a:p>
          <a:p>
            <a:pPr lvl="0"/>
            <a:r>
              <a:rPr lang="it-IT" dirty="0" smtClean="0"/>
              <a:t>Qualificare la formazione dei docenti, scambiare buone pratiche.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649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Priorità dell’istituto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Rinnovare la didattica dei docenti, rendendola più attiva e laboratoriale.</a:t>
            </a:r>
          </a:p>
          <a:p>
            <a:r>
              <a:rPr lang="it-IT" dirty="0"/>
              <a:t>Promuovere una partecipazione attiva del Comprensivo 1 nella rete delle organizzazioni Erasmus attraverso lo scambio di buone </a:t>
            </a:r>
            <a:r>
              <a:rPr lang="it-IT" dirty="0" smtClean="0"/>
              <a:t>pratiche.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483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400" dirty="0"/>
              <a:t>PROYECTO </a:t>
            </a:r>
            <a:r>
              <a:rPr lang="es-ES" sz="2400" dirty="0" smtClean="0"/>
              <a:t>BALONMANO Y ATLETICA </a:t>
            </a:r>
            <a:r>
              <a:rPr lang="es-ES" sz="2400" dirty="0"/>
              <a:t>EN LA </a:t>
            </a:r>
            <a:r>
              <a:rPr lang="es-ES" sz="2400" dirty="0" smtClean="0"/>
              <a:t>ESCUELA-Mobilità  a breve termine gruppo di studenti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7" name="Picture 5" descr="C:\Users\faboz\AppData\Local\Microsoft\Windows\INetCache\IE\TB3YZ9AQ\Presentac..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5975716" cy="398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9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Dove? Olite- Navarra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Un progetto di scambio di buone pratiche sportive volto alla valorizzazione di una cultura sportiva </a:t>
            </a:r>
            <a:r>
              <a:rPr lang="it-IT" dirty="0" smtClean="0"/>
              <a:t>inclusiva.</a:t>
            </a:r>
          </a:p>
          <a:p>
            <a:r>
              <a:rPr lang="it-IT" dirty="0" smtClean="0"/>
              <a:t> </a:t>
            </a:r>
            <a:r>
              <a:rPr lang="it-IT" dirty="0"/>
              <a:t>Questa mobilità  ha </a:t>
            </a:r>
            <a:r>
              <a:rPr lang="it-IT" dirty="0" smtClean="0"/>
              <a:t>l'obiettivo </a:t>
            </a:r>
            <a:r>
              <a:rPr lang="it-IT" dirty="0"/>
              <a:t>di un arricchimento culturale e di  un confronto per migliorare le strategie di lavoro e le competenze tecniche </a:t>
            </a:r>
            <a:r>
              <a:rPr lang="it-IT" dirty="0" smtClean="0"/>
              <a:t> con una fase </a:t>
            </a:r>
            <a:r>
              <a:rPr lang="it-IT" dirty="0"/>
              <a:t>preparatoria in cui gli </a:t>
            </a:r>
            <a:r>
              <a:rPr lang="it-IT" dirty="0" smtClean="0"/>
              <a:t>alunni si </a:t>
            </a:r>
            <a:r>
              <a:rPr lang="it-IT" dirty="0"/>
              <a:t>sottoporranno ad un ciclo di allenamenti per acquisire le </a:t>
            </a:r>
            <a:r>
              <a:rPr lang="it-IT" dirty="0" smtClean="0"/>
              <a:t>competenze </a:t>
            </a:r>
            <a:r>
              <a:rPr lang="it-IT" dirty="0"/>
              <a:t>volte a rapportarsi con alunni  di un’altra scuola europea nella Pallamano e in </a:t>
            </a:r>
            <a:r>
              <a:rPr lang="it-IT" dirty="0" smtClean="0"/>
              <a:t>Atletica.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534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Mobilità studenti e job </a:t>
            </a:r>
            <a:r>
              <a:rPr lang="it-IT" sz="2800" dirty="0" err="1" smtClean="0"/>
              <a:t>shadowing</a:t>
            </a:r>
            <a:r>
              <a:rPr lang="it-IT" sz="2800" dirty="0" smtClean="0"/>
              <a:t> 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>
              <a:hlinkClick r:id="rId2"/>
            </a:endParaRPr>
          </a:p>
          <a:p>
            <a:pPr marL="0" indent="0">
              <a:buNone/>
            </a:pPr>
            <a:r>
              <a:rPr lang="it-IT" smtClean="0">
                <a:hlinkClick r:id="rId2"/>
              </a:rPr>
              <a:t>https://cpolite.educacion.navarra.es/web1/colegio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300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Corsi di formazione per docenti primaria/secondaria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INNOVATIVE APPROACHES TO EDUCATION</a:t>
            </a:r>
          </a:p>
          <a:p>
            <a:r>
              <a:rPr lang="en-GB" cap="all" dirty="0" smtClean="0"/>
              <a:t>CLIL</a:t>
            </a:r>
          </a:p>
          <a:p>
            <a:r>
              <a:rPr lang="en-GB" dirty="0" smtClean="0"/>
              <a:t>BOOSTING CREATIVE THINKING AND PROBLEM SOLVING</a:t>
            </a:r>
          </a:p>
          <a:p>
            <a:r>
              <a:rPr lang="it-IT" dirty="0" smtClean="0"/>
              <a:t>STEM</a:t>
            </a:r>
          </a:p>
          <a:p>
            <a:r>
              <a:rPr lang="it-IT" dirty="0" smtClean="0"/>
              <a:t>NEW LEARNING APPROACH</a:t>
            </a:r>
          </a:p>
          <a:p>
            <a:r>
              <a:rPr lang="it-IT" dirty="0" smtClean="0"/>
              <a:t>REVAMP LANGUAGE TEACHING</a:t>
            </a:r>
          </a:p>
          <a:p>
            <a:endParaRPr lang="it-IT" dirty="0" smtClean="0"/>
          </a:p>
          <a:p>
            <a:endParaRPr lang="it-IT" dirty="0" smtClean="0"/>
          </a:p>
          <a:p>
            <a:pPr marL="0" indent="0">
              <a:buNone/>
            </a:pPr>
            <a:endParaRPr lang="it-IT" b="1" i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6790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44</TotalTime>
  <Words>233</Words>
  <Application>Microsoft Office PowerPoint</Application>
  <PresentationFormat>Presentazione su schermo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Astro</vt:lpstr>
      <vt:lpstr>Accreditamento Erasmus</vt:lpstr>
      <vt:lpstr>  2020-1-IT02-KA120-SCH-095010 Accreditamento 2021-27 la nostra strada per l’Europa </vt:lpstr>
      <vt:lpstr>Le mobilità</vt:lpstr>
      <vt:lpstr>Priorità dell’istituto  </vt:lpstr>
      <vt:lpstr>Priorità dell’istituto</vt:lpstr>
      <vt:lpstr>PROYECTO BALONMANO Y ATLETICA EN LA ESCUELA-Mobilità  a breve termine gruppo di studenti</vt:lpstr>
      <vt:lpstr>Dove? Olite- Navarra</vt:lpstr>
      <vt:lpstr>Mobilità studenti e job shadowing </vt:lpstr>
      <vt:lpstr>Corsi di formazione per docenti primaria/secondaria</vt:lpstr>
      <vt:lpstr>Grazie per la cortese attenzione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Accreditamento Erasmus</dc:title>
  <dc:creator>fabozziflavia27@gmail.com</dc:creator>
  <cp:lastModifiedBy>fabozziflavia27@gmail.com</cp:lastModifiedBy>
  <cp:revision>11</cp:revision>
  <dcterms:created xsi:type="dcterms:W3CDTF">2023-02-19T17:58:28Z</dcterms:created>
  <dcterms:modified xsi:type="dcterms:W3CDTF">2023-02-20T15:21:06Z</dcterms:modified>
</cp:coreProperties>
</file>